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8" r:id="rId2"/>
    <p:sldId id="350" r:id="rId3"/>
    <p:sldId id="314" r:id="rId4"/>
    <p:sldId id="368" r:id="rId5"/>
    <p:sldId id="370" r:id="rId6"/>
    <p:sldId id="353" r:id="rId7"/>
    <p:sldId id="372" r:id="rId8"/>
    <p:sldId id="373" r:id="rId9"/>
    <p:sldId id="362" r:id="rId10"/>
    <p:sldId id="363" r:id="rId11"/>
    <p:sldId id="364" r:id="rId12"/>
    <p:sldId id="365" r:id="rId13"/>
    <p:sldId id="369" r:id="rId14"/>
    <p:sldId id="366" r:id="rId15"/>
    <p:sldId id="371" r:id="rId16"/>
    <p:sldId id="37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B58411-F4D6-42A5-95D4-ECBCF3B2E7D4}">
          <p14:sldIdLst>
            <p14:sldId id="358"/>
            <p14:sldId id="350"/>
            <p14:sldId id="314"/>
            <p14:sldId id="368"/>
            <p14:sldId id="370"/>
            <p14:sldId id="353"/>
            <p14:sldId id="372"/>
            <p14:sldId id="373"/>
            <p14:sldId id="362"/>
            <p14:sldId id="363"/>
            <p14:sldId id="364"/>
            <p14:sldId id="365"/>
            <p14:sldId id="369"/>
            <p14:sldId id="366"/>
            <p14:sldId id="371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arah Remijan" initials="SR" lastIdx="2" clrIdx="6">
    <p:extLst>
      <p:ext uri="{19B8F6BF-5375-455C-9EA6-DF929625EA0E}">
        <p15:presenceInfo xmlns:p15="http://schemas.microsoft.com/office/powerpoint/2012/main" userId="S::Sarah.Remijan@rotary.org::fe6ac2d2-3f17-44c3-bccc-ca423bfb56f7" providerId="AD"/>
      </p:ext>
    </p:extLst>
  </p:cmAuthor>
  <p:cmAuthor id="1" name="Jean Stanula" initials="JS" lastIdx="4" clrIdx="0">
    <p:extLst>
      <p:ext uri="{19B8F6BF-5375-455C-9EA6-DF929625EA0E}">
        <p15:presenceInfo xmlns:p15="http://schemas.microsoft.com/office/powerpoint/2012/main" userId="S-1-5-21-2052111302-1645522239-682003330-70779" providerId="AD"/>
      </p:ext>
    </p:extLst>
  </p:cmAuthor>
  <p:cmAuthor id="8" name="Heather Antti" initials="HA" lastIdx="9" clrIdx="7">
    <p:extLst>
      <p:ext uri="{19B8F6BF-5375-455C-9EA6-DF929625EA0E}">
        <p15:presenceInfo xmlns:p15="http://schemas.microsoft.com/office/powerpoint/2012/main" userId="S-1-5-21-2052111302-1645522239-682003330-80426" providerId="AD"/>
      </p:ext>
    </p:extLst>
  </p:cmAuthor>
  <p:cmAuthor id="2" name="Maureen Vaught" initials="MV" lastIdx="14" clrIdx="1">
    <p:extLst>
      <p:ext uri="{19B8F6BF-5375-455C-9EA6-DF929625EA0E}">
        <p15:presenceInfo xmlns:p15="http://schemas.microsoft.com/office/powerpoint/2012/main" userId="S-1-5-21-2052111302-1645522239-682003330-32493" providerId="AD"/>
      </p:ext>
    </p:extLst>
  </p:cmAuthor>
  <p:cmAuthor id="3" name="Amy Finkelstein" initials="AF" lastIdx="6" clrIdx="2">
    <p:extLst>
      <p:ext uri="{19B8F6BF-5375-455C-9EA6-DF929625EA0E}">
        <p15:presenceInfo xmlns:p15="http://schemas.microsoft.com/office/powerpoint/2012/main" userId="S-1-5-21-2052111302-1645522239-682003330-92503" providerId="AD"/>
      </p:ext>
    </p:extLst>
  </p:cmAuthor>
  <p:cmAuthor id="4" name="Nick Smith" initials="NS" lastIdx="1" clrIdx="3">
    <p:extLst>
      <p:ext uri="{19B8F6BF-5375-455C-9EA6-DF929625EA0E}">
        <p15:presenceInfo xmlns:p15="http://schemas.microsoft.com/office/powerpoint/2012/main" userId="S-1-5-21-2052111302-1645522239-682003330-87236" providerId="AD"/>
      </p:ext>
    </p:extLst>
  </p:cmAuthor>
  <p:cmAuthor id="5" name="David V Bracho" initials="DVB" lastIdx="1" clrIdx="4">
    <p:extLst>
      <p:ext uri="{19B8F6BF-5375-455C-9EA6-DF929625EA0E}">
        <p15:presenceInfo xmlns:p15="http://schemas.microsoft.com/office/powerpoint/2012/main" userId="S::david_v_bracho@rush.edu::dc12680e-d2b5-447e-b5b8-920e48012528" providerId="AD"/>
      </p:ext>
    </p:extLst>
  </p:cmAuthor>
  <p:cmAuthor id="6" name="Kelly, Shannon" initials="SK" lastIdx="1" clrIdx="5">
    <p:extLst>
      <p:ext uri="{19B8F6BF-5375-455C-9EA6-DF929625EA0E}">
        <p15:presenceInfo xmlns:p15="http://schemas.microsoft.com/office/powerpoint/2012/main" userId="Kelly, Shann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01B4E7"/>
    <a:srgbClr val="872175"/>
    <a:srgbClr val="FF7600"/>
    <a:srgbClr val="17458F"/>
    <a:srgbClr val="009999"/>
    <a:srgbClr val="D91B5C"/>
    <a:srgbClr val="005DAA"/>
    <a:srgbClr val="1A72C3"/>
    <a:srgbClr val="D9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0D35F-E644-4B27-8BE7-0C4871944F0F}" v="1093" dt="2024-09-09T15:58:01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6" autoAdjust="0"/>
    <p:restoredTop sz="91595" autoAdjust="0"/>
  </p:normalViewPr>
  <p:slideViewPr>
    <p:cSldViewPr snapToGrid="0" showGuides="1">
      <p:cViewPr varScale="1">
        <p:scale>
          <a:sx n="101" d="100"/>
          <a:sy n="101" d="100"/>
        </p:scale>
        <p:origin x="768" y="7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9" d="100"/>
          <a:sy n="149" d="100"/>
        </p:scale>
        <p:origin x="37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6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6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F0E6-22D0-49A2-8945-52AEAD904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834558-27F1-4188-B277-0880D2CE05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02777 w 12192000"/>
              <a:gd name="connsiteY0" fmla="*/ 6116155 h 6858000"/>
              <a:gd name="connsiteX1" fmla="*/ 6612980 w 12192000"/>
              <a:gd name="connsiteY1" fmla="*/ 6116155 h 6858000"/>
              <a:gd name="connsiteX2" fmla="*/ 6617061 w 12192000"/>
              <a:gd name="connsiteY2" fmla="*/ 6124493 h 6858000"/>
              <a:gd name="connsiteX3" fmla="*/ 6623183 w 12192000"/>
              <a:gd name="connsiteY3" fmla="*/ 6226637 h 6858000"/>
              <a:gd name="connsiteX4" fmla="*/ 6621142 w 12192000"/>
              <a:gd name="connsiteY4" fmla="*/ 6237059 h 6858000"/>
              <a:gd name="connsiteX5" fmla="*/ 6615021 w 12192000"/>
              <a:gd name="connsiteY5" fmla="*/ 6237059 h 6858000"/>
              <a:gd name="connsiteX6" fmla="*/ 6508908 w 12192000"/>
              <a:gd name="connsiteY6" fmla="*/ 6174523 h 6858000"/>
              <a:gd name="connsiteX7" fmla="*/ 6504827 w 12192000"/>
              <a:gd name="connsiteY7" fmla="*/ 6168270 h 6858000"/>
              <a:gd name="connsiteX8" fmla="*/ 6504827 w 12192000"/>
              <a:gd name="connsiteY8" fmla="*/ 6166184 h 6858000"/>
              <a:gd name="connsiteX9" fmla="*/ 6510948 w 12192000"/>
              <a:gd name="connsiteY9" fmla="*/ 6162015 h 6858000"/>
              <a:gd name="connsiteX10" fmla="*/ 6602777 w 12192000"/>
              <a:gd name="connsiteY10" fmla="*/ 6116155 h 6858000"/>
              <a:gd name="connsiteX11" fmla="*/ 6685511 w 12192000"/>
              <a:gd name="connsiteY11" fmla="*/ 6114071 h 6858000"/>
              <a:gd name="connsiteX12" fmla="*/ 6695813 w 12192000"/>
              <a:gd name="connsiteY12" fmla="*/ 6114071 h 6858000"/>
              <a:gd name="connsiteX13" fmla="*/ 6786472 w 12192000"/>
              <a:gd name="connsiteY13" fmla="*/ 6159837 h 6858000"/>
              <a:gd name="connsiteX14" fmla="*/ 6794714 w 12192000"/>
              <a:gd name="connsiteY14" fmla="*/ 6166078 h 6858000"/>
              <a:gd name="connsiteX15" fmla="*/ 6790593 w 12192000"/>
              <a:gd name="connsiteY15" fmla="*/ 6172318 h 6858000"/>
              <a:gd name="connsiteX16" fmla="*/ 6683451 w 12192000"/>
              <a:gd name="connsiteY16" fmla="*/ 6234726 h 6858000"/>
              <a:gd name="connsiteX17" fmla="*/ 6675208 w 12192000"/>
              <a:gd name="connsiteY17" fmla="*/ 6234726 h 6858000"/>
              <a:gd name="connsiteX18" fmla="*/ 6673148 w 12192000"/>
              <a:gd name="connsiteY18" fmla="*/ 6226405 h 6858000"/>
              <a:gd name="connsiteX19" fmla="*/ 6681390 w 12192000"/>
              <a:gd name="connsiteY19" fmla="*/ 6122392 h 6858000"/>
              <a:gd name="connsiteX20" fmla="*/ 6685511 w 12192000"/>
              <a:gd name="connsiteY20" fmla="*/ 6114071 h 6858000"/>
              <a:gd name="connsiteX21" fmla="*/ 5867776 w 12192000"/>
              <a:gd name="connsiteY21" fmla="*/ 6074328 h 6858000"/>
              <a:gd name="connsiteX22" fmla="*/ 5867776 w 12192000"/>
              <a:gd name="connsiteY22" fmla="*/ 6117531 h 6858000"/>
              <a:gd name="connsiteX23" fmla="*/ 5819888 w 12192000"/>
              <a:gd name="connsiteY23" fmla="*/ 6125760 h 6858000"/>
              <a:gd name="connsiteX24" fmla="*/ 5801149 w 12192000"/>
              <a:gd name="connsiteY24" fmla="*/ 6101073 h 6858000"/>
              <a:gd name="connsiteX25" fmla="*/ 5826134 w 12192000"/>
              <a:gd name="connsiteY25" fmla="*/ 6076386 h 6858000"/>
              <a:gd name="connsiteX26" fmla="*/ 5518276 w 12192000"/>
              <a:gd name="connsiteY26" fmla="*/ 6004194 h 6858000"/>
              <a:gd name="connsiteX27" fmla="*/ 5559186 w 12192000"/>
              <a:gd name="connsiteY27" fmla="*/ 6064393 h 6858000"/>
              <a:gd name="connsiteX28" fmla="*/ 5518276 w 12192000"/>
              <a:gd name="connsiteY28" fmla="*/ 6124591 h 6858000"/>
              <a:gd name="connsiteX29" fmla="*/ 5477363 w 12192000"/>
              <a:gd name="connsiteY29" fmla="*/ 6064393 h 6858000"/>
              <a:gd name="connsiteX30" fmla="*/ 5518276 w 12192000"/>
              <a:gd name="connsiteY30" fmla="*/ 6004194 h 6858000"/>
              <a:gd name="connsiteX31" fmla="*/ 6672498 w 12192000"/>
              <a:gd name="connsiteY31" fmla="*/ 5995882 h 6858000"/>
              <a:gd name="connsiteX32" fmla="*/ 6681491 w 12192000"/>
              <a:gd name="connsiteY32" fmla="*/ 5996921 h 6858000"/>
              <a:gd name="connsiteX33" fmla="*/ 6708215 w 12192000"/>
              <a:gd name="connsiteY33" fmla="*/ 6048872 h 6858000"/>
              <a:gd name="connsiteX34" fmla="*/ 6648601 w 12192000"/>
              <a:gd name="connsiteY34" fmla="*/ 6107057 h 6858000"/>
              <a:gd name="connsiteX35" fmla="*/ 6588987 w 12192000"/>
              <a:gd name="connsiteY35" fmla="*/ 6048872 h 6858000"/>
              <a:gd name="connsiteX36" fmla="*/ 6615711 w 12192000"/>
              <a:gd name="connsiteY36" fmla="*/ 5999000 h 6858000"/>
              <a:gd name="connsiteX37" fmla="*/ 6632156 w 12192000"/>
              <a:gd name="connsiteY37" fmla="*/ 6001077 h 6858000"/>
              <a:gd name="connsiteX38" fmla="*/ 6630100 w 12192000"/>
              <a:gd name="connsiteY38" fmla="*/ 6017702 h 6858000"/>
              <a:gd name="connsiteX39" fmla="*/ 6613655 w 12192000"/>
              <a:gd name="connsiteY39" fmla="*/ 6048872 h 6858000"/>
              <a:gd name="connsiteX40" fmla="*/ 6648601 w 12192000"/>
              <a:gd name="connsiteY40" fmla="*/ 6084199 h 6858000"/>
              <a:gd name="connsiteX41" fmla="*/ 6683547 w 12192000"/>
              <a:gd name="connsiteY41" fmla="*/ 6048872 h 6858000"/>
              <a:gd name="connsiteX42" fmla="*/ 6667102 w 12192000"/>
              <a:gd name="connsiteY42" fmla="*/ 6017702 h 6858000"/>
              <a:gd name="connsiteX43" fmla="*/ 6665047 w 12192000"/>
              <a:gd name="connsiteY43" fmla="*/ 6001077 h 6858000"/>
              <a:gd name="connsiteX44" fmla="*/ 6672498 w 12192000"/>
              <a:gd name="connsiteY44" fmla="*/ 5995882 h 6858000"/>
              <a:gd name="connsiteX45" fmla="*/ 6821432 w 12192000"/>
              <a:gd name="connsiteY45" fmla="*/ 5980816 h 6858000"/>
              <a:gd name="connsiteX46" fmla="*/ 6825565 w 12192000"/>
              <a:gd name="connsiteY46" fmla="*/ 5987045 h 6858000"/>
              <a:gd name="connsiteX47" fmla="*/ 6825565 w 12192000"/>
              <a:gd name="connsiteY47" fmla="*/ 6111612 h 6858000"/>
              <a:gd name="connsiteX48" fmla="*/ 6821432 w 12192000"/>
              <a:gd name="connsiteY48" fmla="*/ 6117840 h 6858000"/>
              <a:gd name="connsiteX49" fmla="*/ 6813166 w 12192000"/>
              <a:gd name="connsiteY49" fmla="*/ 6115764 h 6858000"/>
              <a:gd name="connsiteX50" fmla="*/ 6728441 w 12192000"/>
              <a:gd name="connsiteY50" fmla="*/ 6057632 h 6858000"/>
              <a:gd name="connsiteX51" fmla="*/ 6722242 w 12192000"/>
              <a:gd name="connsiteY51" fmla="*/ 6049328 h 6858000"/>
              <a:gd name="connsiteX52" fmla="*/ 6728441 w 12192000"/>
              <a:gd name="connsiteY52" fmla="*/ 6041024 h 6858000"/>
              <a:gd name="connsiteX53" fmla="*/ 6813166 w 12192000"/>
              <a:gd name="connsiteY53" fmla="*/ 5982893 h 6858000"/>
              <a:gd name="connsiteX54" fmla="*/ 6821432 w 12192000"/>
              <a:gd name="connsiteY54" fmla="*/ 5980816 h 6858000"/>
              <a:gd name="connsiteX55" fmla="*/ 6475604 w 12192000"/>
              <a:gd name="connsiteY55" fmla="*/ 5980816 h 6858000"/>
              <a:gd name="connsiteX56" fmla="*/ 6483787 w 12192000"/>
              <a:gd name="connsiteY56" fmla="*/ 5984968 h 6858000"/>
              <a:gd name="connsiteX57" fmla="*/ 6567656 w 12192000"/>
              <a:gd name="connsiteY57" fmla="*/ 6041024 h 6858000"/>
              <a:gd name="connsiteX58" fmla="*/ 6573792 w 12192000"/>
              <a:gd name="connsiteY58" fmla="*/ 6049328 h 6858000"/>
              <a:gd name="connsiteX59" fmla="*/ 6567656 w 12192000"/>
              <a:gd name="connsiteY59" fmla="*/ 6057632 h 6858000"/>
              <a:gd name="connsiteX60" fmla="*/ 6483787 w 12192000"/>
              <a:gd name="connsiteY60" fmla="*/ 6115764 h 6858000"/>
              <a:gd name="connsiteX61" fmla="*/ 6475604 w 12192000"/>
              <a:gd name="connsiteY61" fmla="*/ 6117840 h 6858000"/>
              <a:gd name="connsiteX62" fmla="*/ 6471513 w 12192000"/>
              <a:gd name="connsiteY62" fmla="*/ 6111612 h 6858000"/>
              <a:gd name="connsiteX63" fmla="*/ 6471513 w 12192000"/>
              <a:gd name="connsiteY63" fmla="*/ 5987045 h 6858000"/>
              <a:gd name="connsiteX64" fmla="*/ 6475604 w 12192000"/>
              <a:gd name="connsiteY64" fmla="*/ 5980816 h 6858000"/>
              <a:gd name="connsiteX65" fmla="*/ 6087559 w 12192000"/>
              <a:gd name="connsiteY65" fmla="*/ 5970296 h 6858000"/>
              <a:gd name="connsiteX66" fmla="*/ 6081400 w 12192000"/>
              <a:gd name="connsiteY66" fmla="*/ 5972374 h 6858000"/>
              <a:gd name="connsiteX67" fmla="*/ 6079347 w 12192000"/>
              <a:gd name="connsiteY67" fmla="*/ 5978604 h 6858000"/>
              <a:gd name="connsiteX68" fmla="*/ 6120408 w 12192000"/>
              <a:gd name="connsiteY68" fmla="*/ 6136455 h 6858000"/>
              <a:gd name="connsiteX69" fmla="*/ 6145045 w 12192000"/>
              <a:gd name="connsiteY69" fmla="*/ 6157224 h 6858000"/>
              <a:gd name="connsiteX70" fmla="*/ 6153257 w 12192000"/>
              <a:gd name="connsiteY70" fmla="*/ 6157224 h 6858000"/>
              <a:gd name="connsiteX71" fmla="*/ 6149151 w 12192000"/>
              <a:gd name="connsiteY71" fmla="*/ 6165532 h 6858000"/>
              <a:gd name="connsiteX72" fmla="*/ 6149151 w 12192000"/>
              <a:gd name="connsiteY72" fmla="*/ 6167609 h 6858000"/>
              <a:gd name="connsiteX73" fmla="*/ 6124515 w 12192000"/>
              <a:gd name="connsiteY73" fmla="*/ 6186302 h 6858000"/>
              <a:gd name="connsiteX74" fmla="*/ 6089612 w 12192000"/>
              <a:gd name="connsiteY74" fmla="*/ 6184225 h 6858000"/>
              <a:gd name="connsiteX75" fmla="*/ 6083453 w 12192000"/>
              <a:gd name="connsiteY75" fmla="*/ 6186302 h 6858000"/>
              <a:gd name="connsiteX76" fmla="*/ 6081400 w 12192000"/>
              <a:gd name="connsiteY76" fmla="*/ 6190456 h 6858000"/>
              <a:gd name="connsiteX77" fmla="*/ 6081400 w 12192000"/>
              <a:gd name="connsiteY77" fmla="*/ 6209149 h 6858000"/>
              <a:gd name="connsiteX78" fmla="*/ 6087559 w 12192000"/>
              <a:gd name="connsiteY78" fmla="*/ 6215380 h 6858000"/>
              <a:gd name="connsiteX79" fmla="*/ 6134780 w 12192000"/>
              <a:gd name="connsiteY79" fmla="*/ 6221610 h 6858000"/>
              <a:gd name="connsiteX80" fmla="*/ 6136833 w 12192000"/>
              <a:gd name="connsiteY80" fmla="*/ 6221610 h 6858000"/>
              <a:gd name="connsiteX81" fmla="*/ 6190213 w 12192000"/>
              <a:gd name="connsiteY81" fmla="*/ 6169686 h 6858000"/>
              <a:gd name="connsiteX82" fmla="*/ 6223062 w 12192000"/>
              <a:gd name="connsiteY82" fmla="*/ 6040914 h 6858000"/>
              <a:gd name="connsiteX83" fmla="*/ 6235380 w 12192000"/>
              <a:gd name="connsiteY83" fmla="*/ 5999374 h 6858000"/>
              <a:gd name="connsiteX84" fmla="*/ 6239487 w 12192000"/>
              <a:gd name="connsiteY84" fmla="*/ 5978604 h 6858000"/>
              <a:gd name="connsiteX85" fmla="*/ 6237434 w 12192000"/>
              <a:gd name="connsiteY85" fmla="*/ 5972374 h 6858000"/>
              <a:gd name="connsiteX86" fmla="*/ 6233327 w 12192000"/>
              <a:gd name="connsiteY86" fmla="*/ 5970296 h 6858000"/>
              <a:gd name="connsiteX87" fmla="*/ 6204584 w 12192000"/>
              <a:gd name="connsiteY87" fmla="*/ 5970296 h 6858000"/>
              <a:gd name="connsiteX88" fmla="*/ 6198425 w 12192000"/>
              <a:gd name="connsiteY88" fmla="*/ 5974451 h 6858000"/>
              <a:gd name="connsiteX89" fmla="*/ 6161469 w 12192000"/>
              <a:gd name="connsiteY89" fmla="*/ 6115685 h 6858000"/>
              <a:gd name="connsiteX90" fmla="*/ 6159417 w 12192000"/>
              <a:gd name="connsiteY90" fmla="*/ 6115685 h 6858000"/>
              <a:gd name="connsiteX91" fmla="*/ 6120408 w 12192000"/>
              <a:gd name="connsiteY91" fmla="*/ 5974451 h 6858000"/>
              <a:gd name="connsiteX92" fmla="*/ 6114249 w 12192000"/>
              <a:gd name="connsiteY92" fmla="*/ 5970296 h 6858000"/>
              <a:gd name="connsiteX93" fmla="*/ 6087559 w 12192000"/>
              <a:gd name="connsiteY93" fmla="*/ 5970296 h 6858000"/>
              <a:gd name="connsiteX94" fmla="*/ 6047787 w 12192000"/>
              <a:gd name="connsiteY94" fmla="*/ 5967959 h 6858000"/>
              <a:gd name="connsiteX95" fmla="*/ 5998692 w 12192000"/>
              <a:gd name="connsiteY95" fmla="*/ 5988768 h 6858000"/>
              <a:gd name="connsiteX96" fmla="*/ 5998692 w 12192000"/>
              <a:gd name="connsiteY96" fmla="*/ 5976283 h 6858000"/>
              <a:gd name="connsiteX97" fmla="*/ 5992556 w 12192000"/>
              <a:gd name="connsiteY97" fmla="*/ 5970040 h 6858000"/>
              <a:gd name="connsiteX98" fmla="*/ 5963918 w 12192000"/>
              <a:gd name="connsiteY98" fmla="*/ 5970040 h 6858000"/>
              <a:gd name="connsiteX99" fmla="*/ 5957781 w 12192000"/>
              <a:gd name="connsiteY99" fmla="*/ 5976283 h 6858000"/>
              <a:gd name="connsiteX100" fmla="*/ 5957781 w 12192000"/>
              <a:gd name="connsiteY100" fmla="*/ 6151078 h 6858000"/>
              <a:gd name="connsiteX101" fmla="*/ 5963918 w 12192000"/>
              <a:gd name="connsiteY101" fmla="*/ 6157321 h 6858000"/>
              <a:gd name="connsiteX102" fmla="*/ 5992556 w 12192000"/>
              <a:gd name="connsiteY102" fmla="*/ 6157321 h 6858000"/>
              <a:gd name="connsiteX103" fmla="*/ 5998692 w 12192000"/>
              <a:gd name="connsiteY103" fmla="*/ 6151078 h 6858000"/>
              <a:gd name="connsiteX104" fmla="*/ 5998692 w 12192000"/>
              <a:gd name="connsiteY104" fmla="*/ 6030386 h 6858000"/>
              <a:gd name="connsiteX105" fmla="*/ 6049832 w 12192000"/>
              <a:gd name="connsiteY105" fmla="*/ 6007496 h 6858000"/>
              <a:gd name="connsiteX106" fmla="*/ 6055969 w 12192000"/>
              <a:gd name="connsiteY106" fmla="*/ 6001253 h 6858000"/>
              <a:gd name="connsiteX107" fmla="*/ 6055969 w 12192000"/>
              <a:gd name="connsiteY107" fmla="*/ 5974202 h 6858000"/>
              <a:gd name="connsiteX108" fmla="*/ 6053923 w 12192000"/>
              <a:gd name="connsiteY108" fmla="*/ 5970040 h 6858000"/>
              <a:gd name="connsiteX109" fmla="*/ 6047787 w 12192000"/>
              <a:gd name="connsiteY109" fmla="*/ 5967959 h 6858000"/>
              <a:gd name="connsiteX110" fmla="*/ 5846879 w 12192000"/>
              <a:gd name="connsiteY110" fmla="*/ 5964452 h 6858000"/>
              <a:gd name="connsiteX111" fmla="*/ 5776523 w 12192000"/>
              <a:gd name="connsiteY111" fmla="*/ 5972770 h 6858000"/>
              <a:gd name="connsiteX112" fmla="*/ 5770315 w 12192000"/>
              <a:gd name="connsiteY112" fmla="*/ 5979008 h 6858000"/>
              <a:gd name="connsiteX113" fmla="*/ 5772384 w 12192000"/>
              <a:gd name="connsiteY113" fmla="*/ 6003961 h 6858000"/>
              <a:gd name="connsiteX114" fmla="*/ 5774454 w 12192000"/>
              <a:gd name="connsiteY114" fmla="*/ 6008120 h 6858000"/>
              <a:gd name="connsiteX115" fmla="*/ 5778592 w 12192000"/>
              <a:gd name="connsiteY115" fmla="*/ 6010199 h 6858000"/>
              <a:gd name="connsiteX116" fmla="*/ 5844809 w 12192000"/>
              <a:gd name="connsiteY116" fmla="*/ 6006040 h 6858000"/>
              <a:gd name="connsiteX117" fmla="*/ 5867571 w 12192000"/>
              <a:gd name="connsiteY117" fmla="*/ 6028914 h 6858000"/>
              <a:gd name="connsiteX118" fmla="*/ 5867571 w 12192000"/>
              <a:gd name="connsiteY118" fmla="*/ 6041390 h 6858000"/>
              <a:gd name="connsiteX119" fmla="*/ 5822047 w 12192000"/>
              <a:gd name="connsiteY119" fmla="*/ 6045549 h 6858000"/>
              <a:gd name="connsiteX120" fmla="*/ 5757900 w 12192000"/>
              <a:gd name="connsiteY120" fmla="*/ 6101693 h 6858000"/>
              <a:gd name="connsiteX121" fmla="*/ 5813770 w 12192000"/>
              <a:gd name="connsiteY121" fmla="*/ 6161996 h 6858000"/>
              <a:gd name="connsiteX122" fmla="*/ 5873779 w 12192000"/>
              <a:gd name="connsiteY122" fmla="*/ 6149520 h 6858000"/>
              <a:gd name="connsiteX123" fmla="*/ 5902750 w 12192000"/>
              <a:gd name="connsiteY123" fmla="*/ 6161996 h 6858000"/>
              <a:gd name="connsiteX124" fmla="*/ 5908957 w 12192000"/>
              <a:gd name="connsiteY124" fmla="*/ 6159917 h 6858000"/>
              <a:gd name="connsiteX125" fmla="*/ 5911026 w 12192000"/>
              <a:gd name="connsiteY125" fmla="*/ 6153679 h 6858000"/>
              <a:gd name="connsiteX126" fmla="*/ 5911026 w 12192000"/>
              <a:gd name="connsiteY126" fmla="*/ 6028914 h 6858000"/>
              <a:gd name="connsiteX127" fmla="*/ 5846879 w 12192000"/>
              <a:gd name="connsiteY127" fmla="*/ 5964452 h 6858000"/>
              <a:gd name="connsiteX128" fmla="*/ 5518274 w 12192000"/>
              <a:gd name="connsiteY128" fmla="*/ 5964452 h 6858000"/>
              <a:gd name="connsiteX129" fmla="*/ 5434114 w 12192000"/>
              <a:gd name="connsiteY129" fmla="*/ 6063224 h 6858000"/>
              <a:gd name="connsiteX130" fmla="*/ 5518274 w 12192000"/>
              <a:gd name="connsiteY130" fmla="*/ 6161996 h 6858000"/>
              <a:gd name="connsiteX131" fmla="*/ 5602435 w 12192000"/>
              <a:gd name="connsiteY131" fmla="*/ 6063224 h 6858000"/>
              <a:gd name="connsiteX132" fmla="*/ 5518274 w 12192000"/>
              <a:gd name="connsiteY132" fmla="*/ 5964452 h 6858000"/>
              <a:gd name="connsiteX133" fmla="*/ 5302320 w 12192000"/>
              <a:gd name="connsiteY133" fmla="*/ 5938736 h 6858000"/>
              <a:gd name="connsiteX134" fmla="*/ 5318685 w 12192000"/>
              <a:gd name="connsiteY134" fmla="*/ 5938736 h 6858000"/>
              <a:gd name="connsiteX135" fmla="*/ 5361642 w 12192000"/>
              <a:gd name="connsiteY135" fmla="*/ 5978478 h 6858000"/>
              <a:gd name="connsiteX136" fmla="*/ 5316640 w 12192000"/>
              <a:gd name="connsiteY136" fmla="*/ 6016129 h 6858000"/>
              <a:gd name="connsiteX137" fmla="*/ 5271637 w 12192000"/>
              <a:gd name="connsiteY137" fmla="*/ 6016129 h 6858000"/>
              <a:gd name="connsiteX138" fmla="*/ 5271637 w 12192000"/>
              <a:gd name="connsiteY138" fmla="*/ 5940828 h 6858000"/>
              <a:gd name="connsiteX139" fmla="*/ 5302320 w 12192000"/>
              <a:gd name="connsiteY139" fmla="*/ 5938736 h 6858000"/>
              <a:gd name="connsiteX140" fmla="*/ 5678557 w 12192000"/>
              <a:gd name="connsiteY140" fmla="*/ 5927047 h 6858000"/>
              <a:gd name="connsiteX141" fmla="*/ 5649847 w 12192000"/>
              <a:gd name="connsiteY141" fmla="*/ 5933291 h 6858000"/>
              <a:gd name="connsiteX142" fmla="*/ 5643695 w 12192000"/>
              <a:gd name="connsiteY142" fmla="*/ 5939535 h 6858000"/>
              <a:gd name="connsiteX143" fmla="*/ 5643695 w 12192000"/>
              <a:gd name="connsiteY143" fmla="*/ 5970757 h 6858000"/>
              <a:gd name="connsiteX144" fmla="*/ 5627290 w 12192000"/>
              <a:gd name="connsiteY144" fmla="*/ 5970757 h 6858000"/>
              <a:gd name="connsiteX145" fmla="*/ 5621138 w 12192000"/>
              <a:gd name="connsiteY145" fmla="*/ 5977002 h 6858000"/>
              <a:gd name="connsiteX146" fmla="*/ 5621138 w 12192000"/>
              <a:gd name="connsiteY146" fmla="*/ 6001980 h 6858000"/>
              <a:gd name="connsiteX147" fmla="*/ 5627290 w 12192000"/>
              <a:gd name="connsiteY147" fmla="*/ 6008224 h 6858000"/>
              <a:gd name="connsiteX148" fmla="*/ 5643695 w 12192000"/>
              <a:gd name="connsiteY148" fmla="*/ 6008224 h 6858000"/>
              <a:gd name="connsiteX149" fmla="*/ 5643695 w 12192000"/>
              <a:gd name="connsiteY149" fmla="*/ 6091483 h 6858000"/>
              <a:gd name="connsiteX150" fmla="*/ 5699064 w 12192000"/>
              <a:gd name="connsiteY150" fmla="*/ 6164334 h 6858000"/>
              <a:gd name="connsiteX151" fmla="*/ 5731875 w 12192000"/>
              <a:gd name="connsiteY151" fmla="*/ 6160171 h 6858000"/>
              <a:gd name="connsiteX152" fmla="*/ 5738028 w 12192000"/>
              <a:gd name="connsiteY152" fmla="*/ 6151845 h 6858000"/>
              <a:gd name="connsiteX153" fmla="*/ 5735977 w 12192000"/>
              <a:gd name="connsiteY153" fmla="*/ 6128949 h 6858000"/>
              <a:gd name="connsiteX154" fmla="*/ 5729824 w 12192000"/>
              <a:gd name="connsiteY154" fmla="*/ 6120623 h 6858000"/>
              <a:gd name="connsiteX155" fmla="*/ 5705217 w 12192000"/>
              <a:gd name="connsiteY155" fmla="*/ 6122705 h 6858000"/>
              <a:gd name="connsiteX156" fmla="*/ 5686761 w 12192000"/>
              <a:gd name="connsiteY156" fmla="*/ 6085238 h 6858000"/>
              <a:gd name="connsiteX157" fmla="*/ 5686761 w 12192000"/>
              <a:gd name="connsiteY157" fmla="*/ 6008224 h 6858000"/>
              <a:gd name="connsiteX158" fmla="*/ 5729824 w 12192000"/>
              <a:gd name="connsiteY158" fmla="*/ 6008224 h 6858000"/>
              <a:gd name="connsiteX159" fmla="*/ 5735977 w 12192000"/>
              <a:gd name="connsiteY159" fmla="*/ 6001980 h 6858000"/>
              <a:gd name="connsiteX160" fmla="*/ 5735977 w 12192000"/>
              <a:gd name="connsiteY160" fmla="*/ 5977002 h 6858000"/>
              <a:gd name="connsiteX161" fmla="*/ 5729824 w 12192000"/>
              <a:gd name="connsiteY161" fmla="*/ 5970757 h 6858000"/>
              <a:gd name="connsiteX162" fmla="*/ 5686761 w 12192000"/>
              <a:gd name="connsiteY162" fmla="*/ 5970757 h 6858000"/>
              <a:gd name="connsiteX163" fmla="*/ 5686761 w 12192000"/>
              <a:gd name="connsiteY163" fmla="*/ 5933291 h 6858000"/>
              <a:gd name="connsiteX164" fmla="*/ 5684709 w 12192000"/>
              <a:gd name="connsiteY164" fmla="*/ 5927047 h 6858000"/>
              <a:gd name="connsiteX165" fmla="*/ 5678557 w 12192000"/>
              <a:gd name="connsiteY165" fmla="*/ 5927047 h 6858000"/>
              <a:gd name="connsiteX166" fmla="*/ 5312653 w 12192000"/>
              <a:gd name="connsiteY166" fmla="*/ 5897825 h 6858000"/>
              <a:gd name="connsiteX167" fmla="*/ 5232236 w 12192000"/>
              <a:gd name="connsiteY167" fmla="*/ 5901977 h 6858000"/>
              <a:gd name="connsiteX168" fmla="*/ 5226049 w 12192000"/>
              <a:gd name="connsiteY168" fmla="*/ 5910281 h 6858000"/>
              <a:gd name="connsiteX169" fmla="*/ 5226049 w 12192000"/>
              <a:gd name="connsiteY169" fmla="*/ 6151093 h 6858000"/>
              <a:gd name="connsiteX170" fmla="*/ 5234297 w 12192000"/>
              <a:gd name="connsiteY170" fmla="*/ 6157321 h 6858000"/>
              <a:gd name="connsiteX171" fmla="*/ 5263165 w 12192000"/>
              <a:gd name="connsiteY171" fmla="*/ 6157321 h 6858000"/>
              <a:gd name="connsiteX172" fmla="*/ 5271414 w 12192000"/>
              <a:gd name="connsiteY172" fmla="*/ 6151093 h 6858000"/>
              <a:gd name="connsiteX173" fmla="*/ 5271414 w 12192000"/>
              <a:gd name="connsiteY173" fmla="*/ 6055599 h 6858000"/>
              <a:gd name="connsiteX174" fmla="*/ 5320901 w 12192000"/>
              <a:gd name="connsiteY174" fmla="*/ 6057674 h 6858000"/>
              <a:gd name="connsiteX175" fmla="*/ 5362142 w 12192000"/>
              <a:gd name="connsiteY175" fmla="*/ 6153168 h 6858000"/>
              <a:gd name="connsiteX176" fmla="*/ 5368327 w 12192000"/>
              <a:gd name="connsiteY176" fmla="*/ 6157321 h 6858000"/>
              <a:gd name="connsiteX177" fmla="*/ 5401320 w 12192000"/>
              <a:gd name="connsiteY177" fmla="*/ 6157321 h 6858000"/>
              <a:gd name="connsiteX178" fmla="*/ 5407505 w 12192000"/>
              <a:gd name="connsiteY178" fmla="*/ 6155245 h 6858000"/>
              <a:gd name="connsiteX179" fmla="*/ 5409567 w 12192000"/>
              <a:gd name="connsiteY179" fmla="*/ 6149017 h 6858000"/>
              <a:gd name="connsiteX180" fmla="*/ 5362142 w 12192000"/>
              <a:gd name="connsiteY180" fmla="*/ 6045219 h 6858000"/>
              <a:gd name="connsiteX181" fmla="*/ 5407505 w 12192000"/>
              <a:gd name="connsiteY181" fmla="*/ 5976711 h 6858000"/>
              <a:gd name="connsiteX182" fmla="*/ 5318839 w 12192000"/>
              <a:gd name="connsiteY182" fmla="*/ 5897825 h 6858000"/>
              <a:gd name="connsiteX183" fmla="*/ 5312653 w 12192000"/>
              <a:gd name="connsiteY183" fmla="*/ 5897825 h 6858000"/>
              <a:gd name="connsiteX184" fmla="*/ 6675208 w 12192000"/>
              <a:gd name="connsiteY184" fmla="*/ 5864819 h 6858000"/>
              <a:gd name="connsiteX185" fmla="*/ 6683451 w 12192000"/>
              <a:gd name="connsiteY185" fmla="*/ 5864819 h 6858000"/>
              <a:gd name="connsiteX186" fmla="*/ 6790593 w 12192000"/>
              <a:gd name="connsiteY186" fmla="*/ 5926632 h 6858000"/>
              <a:gd name="connsiteX187" fmla="*/ 6794714 w 12192000"/>
              <a:gd name="connsiteY187" fmla="*/ 5932813 h 6858000"/>
              <a:gd name="connsiteX188" fmla="*/ 6786472 w 12192000"/>
              <a:gd name="connsiteY188" fmla="*/ 5938994 h 6858000"/>
              <a:gd name="connsiteX189" fmla="*/ 6695813 w 12192000"/>
              <a:gd name="connsiteY189" fmla="*/ 5982263 h 6858000"/>
              <a:gd name="connsiteX190" fmla="*/ 6685511 w 12192000"/>
              <a:gd name="connsiteY190" fmla="*/ 5984323 h 6858000"/>
              <a:gd name="connsiteX191" fmla="*/ 6681390 w 12192000"/>
              <a:gd name="connsiteY191" fmla="*/ 5974021 h 6858000"/>
              <a:gd name="connsiteX192" fmla="*/ 6673148 w 12192000"/>
              <a:gd name="connsiteY192" fmla="*/ 5873060 h 6858000"/>
              <a:gd name="connsiteX193" fmla="*/ 6675208 w 12192000"/>
              <a:gd name="connsiteY193" fmla="*/ 5864819 h 6858000"/>
              <a:gd name="connsiteX194" fmla="*/ 6617873 w 12192000"/>
              <a:gd name="connsiteY194" fmla="*/ 5864048 h 6858000"/>
              <a:gd name="connsiteX195" fmla="*/ 6621994 w 12192000"/>
              <a:gd name="connsiteY195" fmla="*/ 5864823 h 6858000"/>
              <a:gd name="connsiteX196" fmla="*/ 6624054 w 12192000"/>
              <a:gd name="connsiteY196" fmla="*/ 5875148 h 6858000"/>
              <a:gd name="connsiteX197" fmla="*/ 6615813 w 12192000"/>
              <a:gd name="connsiteY197" fmla="*/ 5976336 h 6858000"/>
              <a:gd name="connsiteX198" fmla="*/ 6611692 w 12192000"/>
              <a:gd name="connsiteY198" fmla="*/ 5984596 h 6858000"/>
              <a:gd name="connsiteX199" fmla="*/ 6601390 w 12192000"/>
              <a:gd name="connsiteY199" fmla="*/ 5984596 h 6858000"/>
              <a:gd name="connsiteX200" fmla="*/ 6510730 w 12192000"/>
              <a:gd name="connsiteY200" fmla="*/ 5939165 h 6858000"/>
              <a:gd name="connsiteX201" fmla="*/ 6502489 w 12192000"/>
              <a:gd name="connsiteY201" fmla="*/ 5932970 h 6858000"/>
              <a:gd name="connsiteX202" fmla="*/ 6506610 w 12192000"/>
              <a:gd name="connsiteY202" fmla="*/ 5926774 h 6858000"/>
              <a:gd name="connsiteX203" fmla="*/ 6613752 w 12192000"/>
              <a:gd name="connsiteY203" fmla="*/ 5864823 h 6858000"/>
              <a:gd name="connsiteX204" fmla="*/ 6617873 w 12192000"/>
              <a:gd name="connsiteY204" fmla="*/ 5864048 h 6858000"/>
              <a:gd name="connsiteX205" fmla="*/ 6649186 w 12192000"/>
              <a:gd name="connsiteY205" fmla="*/ 5828859 h 6858000"/>
              <a:gd name="connsiteX206" fmla="*/ 6432355 w 12192000"/>
              <a:gd name="connsiteY206" fmla="*/ 6048029 h 6858000"/>
              <a:gd name="connsiteX207" fmla="*/ 6649186 w 12192000"/>
              <a:gd name="connsiteY207" fmla="*/ 6267198 h 6858000"/>
              <a:gd name="connsiteX208" fmla="*/ 6866018 w 12192000"/>
              <a:gd name="connsiteY208" fmla="*/ 6048029 h 6858000"/>
              <a:gd name="connsiteX209" fmla="*/ 6649186 w 12192000"/>
              <a:gd name="connsiteY209" fmla="*/ 5828859 h 6858000"/>
              <a:gd name="connsiteX210" fmla="*/ 6648602 w 12192000"/>
              <a:gd name="connsiteY210" fmla="*/ 5797300 h 6858000"/>
              <a:gd name="connsiteX211" fmla="*/ 6895240 w 12192000"/>
              <a:gd name="connsiteY211" fmla="*/ 6046861 h 6858000"/>
              <a:gd name="connsiteX212" fmla="*/ 6648602 w 12192000"/>
              <a:gd name="connsiteY212" fmla="*/ 6296422 h 6858000"/>
              <a:gd name="connsiteX213" fmla="*/ 6401963 w 12192000"/>
              <a:gd name="connsiteY213" fmla="*/ 6046861 h 6858000"/>
              <a:gd name="connsiteX214" fmla="*/ 6648602 w 12192000"/>
              <a:gd name="connsiteY214" fmla="*/ 5797300 h 6858000"/>
              <a:gd name="connsiteX215" fmla="*/ 6635678 w 12192000"/>
              <a:gd name="connsiteY215" fmla="*/ 5718724 h 6858000"/>
              <a:gd name="connsiteX216" fmla="*/ 6623339 w 12192000"/>
              <a:gd name="connsiteY216" fmla="*/ 5768607 h 6858000"/>
              <a:gd name="connsiteX217" fmla="*/ 6600717 w 12192000"/>
              <a:gd name="connsiteY217" fmla="*/ 5772764 h 6858000"/>
              <a:gd name="connsiteX218" fmla="*/ 6573982 w 12192000"/>
              <a:gd name="connsiteY218" fmla="*/ 5727038 h 6858000"/>
              <a:gd name="connsiteX219" fmla="*/ 6573982 w 12192000"/>
              <a:gd name="connsiteY219" fmla="*/ 5724959 h 6858000"/>
              <a:gd name="connsiteX220" fmla="*/ 6571926 w 12192000"/>
              <a:gd name="connsiteY220" fmla="*/ 5727038 h 6858000"/>
              <a:gd name="connsiteX221" fmla="*/ 6551360 w 12192000"/>
              <a:gd name="connsiteY221" fmla="*/ 5731195 h 6858000"/>
              <a:gd name="connsiteX222" fmla="*/ 6551360 w 12192000"/>
              <a:gd name="connsiteY222" fmla="*/ 5733273 h 6858000"/>
              <a:gd name="connsiteX223" fmla="*/ 6547247 w 12192000"/>
              <a:gd name="connsiteY223" fmla="*/ 5758215 h 6858000"/>
              <a:gd name="connsiteX224" fmla="*/ 6551360 w 12192000"/>
              <a:gd name="connsiteY224" fmla="*/ 5785235 h 6858000"/>
              <a:gd name="connsiteX225" fmla="*/ 6530795 w 12192000"/>
              <a:gd name="connsiteY225" fmla="*/ 5793548 h 6858000"/>
              <a:gd name="connsiteX226" fmla="*/ 6493777 w 12192000"/>
              <a:gd name="connsiteY226" fmla="*/ 5758215 h 6858000"/>
              <a:gd name="connsiteX227" fmla="*/ 6493777 w 12192000"/>
              <a:gd name="connsiteY227" fmla="*/ 5756136 h 6858000"/>
              <a:gd name="connsiteX228" fmla="*/ 6491721 w 12192000"/>
              <a:gd name="connsiteY228" fmla="*/ 5756136 h 6858000"/>
              <a:gd name="connsiteX229" fmla="*/ 6473212 w 12192000"/>
              <a:gd name="connsiteY229" fmla="*/ 5768607 h 6858000"/>
              <a:gd name="connsiteX230" fmla="*/ 6473212 w 12192000"/>
              <a:gd name="connsiteY230" fmla="*/ 5770685 h 6858000"/>
              <a:gd name="connsiteX231" fmla="*/ 6485551 w 12192000"/>
              <a:gd name="connsiteY231" fmla="*/ 5820568 h 6858000"/>
              <a:gd name="connsiteX232" fmla="*/ 6469099 w 12192000"/>
              <a:gd name="connsiteY232" fmla="*/ 5833039 h 6858000"/>
              <a:gd name="connsiteX233" fmla="*/ 6425911 w 12192000"/>
              <a:gd name="connsiteY233" fmla="*/ 5806019 h 6858000"/>
              <a:gd name="connsiteX234" fmla="*/ 6423855 w 12192000"/>
              <a:gd name="connsiteY234" fmla="*/ 5806019 h 6858000"/>
              <a:gd name="connsiteX235" fmla="*/ 6423855 w 12192000"/>
              <a:gd name="connsiteY235" fmla="*/ 5808097 h 6858000"/>
              <a:gd name="connsiteX236" fmla="*/ 6407402 w 12192000"/>
              <a:gd name="connsiteY236" fmla="*/ 5822647 h 6858000"/>
              <a:gd name="connsiteX237" fmla="*/ 6407402 w 12192000"/>
              <a:gd name="connsiteY237" fmla="*/ 5824725 h 6858000"/>
              <a:gd name="connsiteX238" fmla="*/ 6434138 w 12192000"/>
              <a:gd name="connsiteY238" fmla="*/ 5870451 h 6858000"/>
              <a:gd name="connsiteX239" fmla="*/ 6419742 w 12192000"/>
              <a:gd name="connsiteY239" fmla="*/ 5887079 h 6858000"/>
              <a:gd name="connsiteX240" fmla="*/ 6370385 w 12192000"/>
              <a:gd name="connsiteY240" fmla="*/ 5874608 h 6858000"/>
              <a:gd name="connsiteX241" fmla="*/ 6368328 w 12192000"/>
              <a:gd name="connsiteY241" fmla="*/ 5874608 h 6858000"/>
              <a:gd name="connsiteX242" fmla="*/ 6358046 w 12192000"/>
              <a:gd name="connsiteY242" fmla="*/ 5893314 h 6858000"/>
              <a:gd name="connsiteX243" fmla="*/ 6358046 w 12192000"/>
              <a:gd name="connsiteY243" fmla="*/ 5895393 h 6858000"/>
              <a:gd name="connsiteX244" fmla="*/ 6395063 w 12192000"/>
              <a:gd name="connsiteY244" fmla="*/ 5932805 h 6858000"/>
              <a:gd name="connsiteX245" fmla="*/ 6386837 w 12192000"/>
              <a:gd name="connsiteY245" fmla="*/ 5951511 h 6858000"/>
              <a:gd name="connsiteX246" fmla="*/ 6335424 w 12192000"/>
              <a:gd name="connsiteY246" fmla="*/ 5951511 h 6858000"/>
              <a:gd name="connsiteX247" fmla="*/ 6333367 w 12192000"/>
              <a:gd name="connsiteY247" fmla="*/ 5951511 h 6858000"/>
              <a:gd name="connsiteX248" fmla="*/ 6333367 w 12192000"/>
              <a:gd name="connsiteY248" fmla="*/ 5953589 h 6858000"/>
              <a:gd name="connsiteX249" fmla="*/ 6327198 w 12192000"/>
              <a:gd name="connsiteY249" fmla="*/ 5974373 h 6858000"/>
              <a:gd name="connsiteX250" fmla="*/ 6329254 w 12192000"/>
              <a:gd name="connsiteY250" fmla="*/ 5976452 h 6858000"/>
              <a:gd name="connsiteX251" fmla="*/ 6372441 w 12192000"/>
              <a:gd name="connsiteY251" fmla="*/ 6001393 h 6858000"/>
              <a:gd name="connsiteX252" fmla="*/ 6370385 w 12192000"/>
              <a:gd name="connsiteY252" fmla="*/ 6024257 h 6858000"/>
              <a:gd name="connsiteX253" fmla="*/ 6321028 w 12192000"/>
              <a:gd name="connsiteY253" fmla="*/ 6036728 h 6858000"/>
              <a:gd name="connsiteX254" fmla="*/ 6318972 w 12192000"/>
              <a:gd name="connsiteY254" fmla="*/ 6036728 h 6858000"/>
              <a:gd name="connsiteX255" fmla="*/ 6318972 w 12192000"/>
              <a:gd name="connsiteY255" fmla="*/ 6038805 h 6858000"/>
              <a:gd name="connsiteX256" fmla="*/ 6318972 w 12192000"/>
              <a:gd name="connsiteY256" fmla="*/ 6049198 h 6858000"/>
              <a:gd name="connsiteX257" fmla="*/ 6318972 w 12192000"/>
              <a:gd name="connsiteY257" fmla="*/ 6059590 h 6858000"/>
              <a:gd name="connsiteX258" fmla="*/ 6318972 w 12192000"/>
              <a:gd name="connsiteY258" fmla="*/ 6061669 h 6858000"/>
              <a:gd name="connsiteX259" fmla="*/ 6321028 w 12192000"/>
              <a:gd name="connsiteY259" fmla="*/ 6061669 h 6858000"/>
              <a:gd name="connsiteX260" fmla="*/ 6370385 w 12192000"/>
              <a:gd name="connsiteY260" fmla="*/ 6074140 h 6858000"/>
              <a:gd name="connsiteX261" fmla="*/ 6374498 w 12192000"/>
              <a:gd name="connsiteY261" fmla="*/ 6097002 h 6858000"/>
              <a:gd name="connsiteX262" fmla="*/ 6329254 w 12192000"/>
              <a:gd name="connsiteY262" fmla="*/ 6124022 h 6858000"/>
              <a:gd name="connsiteX263" fmla="*/ 6327198 w 12192000"/>
              <a:gd name="connsiteY263" fmla="*/ 6124022 h 6858000"/>
              <a:gd name="connsiteX264" fmla="*/ 6327198 w 12192000"/>
              <a:gd name="connsiteY264" fmla="*/ 6126101 h 6858000"/>
              <a:gd name="connsiteX265" fmla="*/ 6333367 w 12192000"/>
              <a:gd name="connsiteY265" fmla="*/ 6146886 h 6858000"/>
              <a:gd name="connsiteX266" fmla="*/ 6335424 w 12192000"/>
              <a:gd name="connsiteY266" fmla="*/ 6146886 h 6858000"/>
              <a:gd name="connsiteX267" fmla="*/ 6386837 w 12192000"/>
              <a:gd name="connsiteY267" fmla="*/ 6146886 h 6858000"/>
              <a:gd name="connsiteX268" fmla="*/ 6395063 w 12192000"/>
              <a:gd name="connsiteY268" fmla="*/ 6167669 h 6858000"/>
              <a:gd name="connsiteX269" fmla="*/ 6358046 w 12192000"/>
              <a:gd name="connsiteY269" fmla="*/ 6205082 h 6858000"/>
              <a:gd name="connsiteX270" fmla="*/ 6358046 w 12192000"/>
              <a:gd name="connsiteY270" fmla="*/ 6207160 h 6858000"/>
              <a:gd name="connsiteX271" fmla="*/ 6370385 w 12192000"/>
              <a:gd name="connsiteY271" fmla="*/ 6225866 h 6858000"/>
              <a:gd name="connsiteX272" fmla="*/ 6421798 w 12192000"/>
              <a:gd name="connsiteY272" fmla="*/ 6211318 h 6858000"/>
              <a:gd name="connsiteX273" fmla="*/ 6434138 w 12192000"/>
              <a:gd name="connsiteY273" fmla="*/ 6230024 h 6858000"/>
              <a:gd name="connsiteX274" fmla="*/ 6407402 w 12192000"/>
              <a:gd name="connsiteY274" fmla="*/ 6275750 h 6858000"/>
              <a:gd name="connsiteX275" fmla="*/ 6409459 w 12192000"/>
              <a:gd name="connsiteY275" fmla="*/ 6277827 h 6858000"/>
              <a:gd name="connsiteX276" fmla="*/ 6423855 w 12192000"/>
              <a:gd name="connsiteY276" fmla="*/ 6292377 h 6858000"/>
              <a:gd name="connsiteX277" fmla="*/ 6425911 w 12192000"/>
              <a:gd name="connsiteY277" fmla="*/ 6292377 h 6858000"/>
              <a:gd name="connsiteX278" fmla="*/ 6471156 w 12192000"/>
              <a:gd name="connsiteY278" fmla="*/ 6265357 h 6858000"/>
              <a:gd name="connsiteX279" fmla="*/ 6487608 w 12192000"/>
              <a:gd name="connsiteY279" fmla="*/ 6279906 h 6858000"/>
              <a:gd name="connsiteX280" fmla="*/ 6475269 w 12192000"/>
              <a:gd name="connsiteY280" fmla="*/ 6329789 h 6858000"/>
              <a:gd name="connsiteX281" fmla="*/ 6475269 w 12192000"/>
              <a:gd name="connsiteY281" fmla="*/ 6331868 h 6858000"/>
              <a:gd name="connsiteX282" fmla="*/ 6493777 w 12192000"/>
              <a:gd name="connsiteY282" fmla="*/ 6342259 h 6858000"/>
              <a:gd name="connsiteX283" fmla="*/ 6493777 w 12192000"/>
              <a:gd name="connsiteY283" fmla="*/ 6344338 h 6858000"/>
              <a:gd name="connsiteX284" fmla="*/ 6495834 w 12192000"/>
              <a:gd name="connsiteY284" fmla="*/ 6342259 h 6858000"/>
              <a:gd name="connsiteX285" fmla="*/ 6532851 w 12192000"/>
              <a:gd name="connsiteY285" fmla="*/ 6304848 h 6858000"/>
              <a:gd name="connsiteX286" fmla="*/ 6551360 w 12192000"/>
              <a:gd name="connsiteY286" fmla="*/ 6313162 h 6858000"/>
              <a:gd name="connsiteX287" fmla="*/ 6549304 w 12192000"/>
              <a:gd name="connsiteY287" fmla="*/ 6340182 h 6858000"/>
              <a:gd name="connsiteX288" fmla="*/ 6551360 w 12192000"/>
              <a:gd name="connsiteY288" fmla="*/ 6365123 h 6858000"/>
              <a:gd name="connsiteX289" fmla="*/ 6551360 w 12192000"/>
              <a:gd name="connsiteY289" fmla="*/ 6367201 h 6858000"/>
              <a:gd name="connsiteX290" fmla="*/ 6553417 w 12192000"/>
              <a:gd name="connsiteY290" fmla="*/ 6367201 h 6858000"/>
              <a:gd name="connsiteX291" fmla="*/ 6573982 w 12192000"/>
              <a:gd name="connsiteY291" fmla="*/ 6373436 h 6858000"/>
              <a:gd name="connsiteX292" fmla="*/ 6576039 w 12192000"/>
              <a:gd name="connsiteY292" fmla="*/ 6373436 h 6858000"/>
              <a:gd name="connsiteX293" fmla="*/ 6600717 w 12192000"/>
              <a:gd name="connsiteY293" fmla="*/ 6327711 h 6858000"/>
              <a:gd name="connsiteX294" fmla="*/ 6623339 w 12192000"/>
              <a:gd name="connsiteY294" fmla="*/ 6329789 h 6858000"/>
              <a:gd name="connsiteX295" fmla="*/ 6635678 w 12192000"/>
              <a:gd name="connsiteY295" fmla="*/ 6381750 h 6858000"/>
              <a:gd name="connsiteX296" fmla="*/ 6637734 w 12192000"/>
              <a:gd name="connsiteY296" fmla="*/ 6381750 h 6858000"/>
              <a:gd name="connsiteX297" fmla="*/ 6658300 w 12192000"/>
              <a:gd name="connsiteY297" fmla="*/ 6381750 h 6858000"/>
              <a:gd name="connsiteX298" fmla="*/ 6660357 w 12192000"/>
              <a:gd name="connsiteY298" fmla="*/ 6381750 h 6858000"/>
              <a:gd name="connsiteX299" fmla="*/ 6674753 w 12192000"/>
              <a:gd name="connsiteY299" fmla="*/ 6329789 h 6858000"/>
              <a:gd name="connsiteX300" fmla="*/ 6695318 w 12192000"/>
              <a:gd name="connsiteY300" fmla="*/ 6327711 h 6858000"/>
              <a:gd name="connsiteX301" fmla="*/ 6722053 w 12192000"/>
              <a:gd name="connsiteY301" fmla="*/ 6373436 h 6858000"/>
              <a:gd name="connsiteX302" fmla="*/ 6742618 w 12192000"/>
              <a:gd name="connsiteY302" fmla="*/ 6367201 h 6858000"/>
              <a:gd name="connsiteX303" fmla="*/ 6744675 w 12192000"/>
              <a:gd name="connsiteY303" fmla="*/ 6367201 h 6858000"/>
              <a:gd name="connsiteX304" fmla="*/ 6746731 w 12192000"/>
              <a:gd name="connsiteY304" fmla="*/ 6340182 h 6858000"/>
              <a:gd name="connsiteX305" fmla="*/ 6744675 w 12192000"/>
              <a:gd name="connsiteY305" fmla="*/ 6313162 h 6858000"/>
              <a:gd name="connsiteX306" fmla="*/ 6765240 w 12192000"/>
              <a:gd name="connsiteY306" fmla="*/ 6304848 h 6858000"/>
              <a:gd name="connsiteX307" fmla="*/ 6802257 w 12192000"/>
              <a:gd name="connsiteY307" fmla="*/ 6342259 h 6858000"/>
              <a:gd name="connsiteX308" fmla="*/ 6820766 w 12192000"/>
              <a:gd name="connsiteY308" fmla="*/ 6331868 h 6858000"/>
              <a:gd name="connsiteX309" fmla="*/ 6822823 w 12192000"/>
              <a:gd name="connsiteY309" fmla="*/ 6329789 h 6858000"/>
              <a:gd name="connsiteX310" fmla="*/ 6822823 w 12192000"/>
              <a:gd name="connsiteY310" fmla="*/ 6327711 h 6858000"/>
              <a:gd name="connsiteX311" fmla="*/ 6808427 w 12192000"/>
              <a:gd name="connsiteY311" fmla="*/ 6279906 h 6858000"/>
              <a:gd name="connsiteX312" fmla="*/ 6824879 w 12192000"/>
              <a:gd name="connsiteY312" fmla="*/ 6265357 h 6858000"/>
              <a:gd name="connsiteX313" fmla="*/ 6870123 w 12192000"/>
              <a:gd name="connsiteY313" fmla="*/ 6292377 h 6858000"/>
              <a:gd name="connsiteX314" fmla="*/ 6872180 w 12192000"/>
              <a:gd name="connsiteY314" fmla="*/ 6292377 h 6858000"/>
              <a:gd name="connsiteX315" fmla="*/ 6886576 w 12192000"/>
              <a:gd name="connsiteY315" fmla="*/ 6275750 h 6858000"/>
              <a:gd name="connsiteX316" fmla="*/ 6888632 w 12192000"/>
              <a:gd name="connsiteY316" fmla="*/ 6275750 h 6858000"/>
              <a:gd name="connsiteX317" fmla="*/ 6861897 w 12192000"/>
              <a:gd name="connsiteY317" fmla="*/ 6230024 h 6858000"/>
              <a:gd name="connsiteX318" fmla="*/ 6874236 w 12192000"/>
              <a:gd name="connsiteY318" fmla="*/ 6211318 h 6858000"/>
              <a:gd name="connsiteX319" fmla="*/ 6925650 w 12192000"/>
              <a:gd name="connsiteY319" fmla="*/ 6225866 h 6858000"/>
              <a:gd name="connsiteX320" fmla="*/ 6927706 w 12192000"/>
              <a:gd name="connsiteY320" fmla="*/ 6223788 h 6858000"/>
              <a:gd name="connsiteX321" fmla="*/ 6937989 w 12192000"/>
              <a:gd name="connsiteY321" fmla="*/ 6205082 h 6858000"/>
              <a:gd name="connsiteX322" fmla="*/ 6937989 w 12192000"/>
              <a:gd name="connsiteY322" fmla="*/ 6203004 h 6858000"/>
              <a:gd name="connsiteX323" fmla="*/ 6900972 w 12192000"/>
              <a:gd name="connsiteY323" fmla="*/ 6167669 h 6858000"/>
              <a:gd name="connsiteX324" fmla="*/ 6909198 w 12192000"/>
              <a:gd name="connsiteY324" fmla="*/ 6146886 h 6858000"/>
              <a:gd name="connsiteX325" fmla="*/ 6960611 w 12192000"/>
              <a:gd name="connsiteY325" fmla="*/ 6146886 h 6858000"/>
              <a:gd name="connsiteX326" fmla="*/ 6962667 w 12192000"/>
              <a:gd name="connsiteY326" fmla="*/ 6146886 h 6858000"/>
              <a:gd name="connsiteX327" fmla="*/ 6966781 w 12192000"/>
              <a:gd name="connsiteY327" fmla="*/ 6126101 h 6858000"/>
              <a:gd name="connsiteX328" fmla="*/ 6966781 w 12192000"/>
              <a:gd name="connsiteY328" fmla="*/ 6124022 h 6858000"/>
              <a:gd name="connsiteX329" fmla="*/ 6921537 w 12192000"/>
              <a:gd name="connsiteY329" fmla="*/ 6097002 h 6858000"/>
              <a:gd name="connsiteX330" fmla="*/ 6925650 w 12192000"/>
              <a:gd name="connsiteY330" fmla="*/ 6076218 h 6858000"/>
              <a:gd name="connsiteX331" fmla="*/ 6975007 w 12192000"/>
              <a:gd name="connsiteY331" fmla="*/ 6061669 h 6858000"/>
              <a:gd name="connsiteX332" fmla="*/ 6977063 w 12192000"/>
              <a:gd name="connsiteY332" fmla="*/ 6061669 h 6858000"/>
              <a:gd name="connsiteX333" fmla="*/ 6977063 w 12192000"/>
              <a:gd name="connsiteY333" fmla="*/ 6049198 h 6858000"/>
              <a:gd name="connsiteX334" fmla="*/ 6977063 w 12192000"/>
              <a:gd name="connsiteY334" fmla="*/ 6038805 h 6858000"/>
              <a:gd name="connsiteX335" fmla="*/ 6975007 w 12192000"/>
              <a:gd name="connsiteY335" fmla="*/ 6038805 h 6858000"/>
              <a:gd name="connsiteX336" fmla="*/ 6925650 w 12192000"/>
              <a:gd name="connsiteY336" fmla="*/ 6024257 h 6858000"/>
              <a:gd name="connsiteX337" fmla="*/ 6923593 w 12192000"/>
              <a:gd name="connsiteY337" fmla="*/ 6003472 h 6858000"/>
              <a:gd name="connsiteX338" fmla="*/ 6966781 w 12192000"/>
              <a:gd name="connsiteY338" fmla="*/ 5976452 h 6858000"/>
              <a:gd name="connsiteX339" fmla="*/ 6968837 w 12192000"/>
              <a:gd name="connsiteY339" fmla="*/ 5976452 h 6858000"/>
              <a:gd name="connsiteX340" fmla="*/ 6968837 w 12192000"/>
              <a:gd name="connsiteY340" fmla="*/ 5974373 h 6858000"/>
              <a:gd name="connsiteX341" fmla="*/ 6962667 w 12192000"/>
              <a:gd name="connsiteY341" fmla="*/ 5953589 h 6858000"/>
              <a:gd name="connsiteX342" fmla="*/ 6960611 w 12192000"/>
              <a:gd name="connsiteY342" fmla="*/ 5953589 h 6858000"/>
              <a:gd name="connsiteX343" fmla="*/ 6909198 w 12192000"/>
              <a:gd name="connsiteY343" fmla="*/ 5953589 h 6858000"/>
              <a:gd name="connsiteX344" fmla="*/ 6900972 w 12192000"/>
              <a:gd name="connsiteY344" fmla="*/ 5932805 h 6858000"/>
              <a:gd name="connsiteX345" fmla="*/ 6937989 w 12192000"/>
              <a:gd name="connsiteY345" fmla="*/ 5895393 h 6858000"/>
              <a:gd name="connsiteX346" fmla="*/ 6937989 w 12192000"/>
              <a:gd name="connsiteY346" fmla="*/ 5893314 h 6858000"/>
              <a:gd name="connsiteX347" fmla="*/ 6927706 w 12192000"/>
              <a:gd name="connsiteY347" fmla="*/ 5874608 h 6858000"/>
              <a:gd name="connsiteX348" fmla="*/ 6925650 w 12192000"/>
              <a:gd name="connsiteY348" fmla="*/ 5874608 h 6858000"/>
              <a:gd name="connsiteX349" fmla="*/ 6876293 w 12192000"/>
              <a:gd name="connsiteY349" fmla="*/ 5887079 h 6858000"/>
              <a:gd name="connsiteX350" fmla="*/ 6861897 w 12192000"/>
              <a:gd name="connsiteY350" fmla="*/ 5870451 h 6858000"/>
              <a:gd name="connsiteX351" fmla="*/ 6888632 w 12192000"/>
              <a:gd name="connsiteY351" fmla="*/ 5824725 h 6858000"/>
              <a:gd name="connsiteX352" fmla="*/ 6888632 w 12192000"/>
              <a:gd name="connsiteY352" fmla="*/ 5822647 h 6858000"/>
              <a:gd name="connsiteX353" fmla="*/ 6872180 w 12192000"/>
              <a:gd name="connsiteY353" fmla="*/ 5808097 h 6858000"/>
              <a:gd name="connsiteX354" fmla="*/ 6826936 w 12192000"/>
              <a:gd name="connsiteY354" fmla="*/ 5833039 h 6858000"/>
              <a:gd name="connsiteX355" fmla="*/ 6808427 w 12192000"/>
              <a:gd name="connsiteY355" fmla="*/ 5820568 h 6858000"/>
              <a:gd name="connsiteX356" fmla="*/ 6822823 w 12192000"/>
              <a:gd name="connsiteY356" fmla="*/ 5770685 h 6858000"/>
              <a:gd name="connsiteX357" fmla="*/ 6822823 w 12192000"/>
              <a:gd name="connsiteY357" fmla="*/ 5768607 h 6858000"/>
              <a:gd name="connsiteX358" fmla="*/ 6804314 w 12192000"/>
              <a:gd name="connsiteY358" fmla="*/ 5758215 h 6858000"/>
              <a:gd name="connsiteX359" fmla="*/ 6802257 w 12192000"/>
              <a:gd name="connsiteY359" fmla="*/ 5756136 h 6858000"/>
              <a:gd name="connsiteX360" fmla="*/ 6802257 w 12192000"/>
              <a:gd name="connsiteY360" fmla="*/ 5758215 h 6858000"/>
              <a:gd name="connsiteX361" fmla="*/ 6765240 w 12192000"/>
              <a:gd name="connsiteY361" fmla="*/ 5793548 h 6858000"/>
              <a:gd name="connsiteX362" fmla="*/ 6744675 w 12192000"/>
              <a:gd name="connsiteY362" fmla="*/ 5785235 h 6858000"/>
              <a:gd name="connsiteX363" fmla="*/ 6748788 w 12192000"/>
              <a:gd name="connsiteY363" fmla="*/ 5758215 h 6858000"/>
              <a:gd name="connsiteX364" fmla="*/ 6744675 w 12192000"/>
              <a:gd name="connsiteY364" fmla="*/ 5733273 h 6858000"/>
              <a:gd name="connsiteX365" fmla="*/ 6744675 w 12192000"/>
              <a:gd name="connsiteY365" fmla="*/ 5731195 h 6858000"/>
              <a:gd name="connsiteX366" fmla="*/ 6742618 w 12192000"/>
              <a:gd name="connsiteY366" fmla="*/ 5731195 h 6858000"/>
              <a:gd name="connsiteX367" fmla="*/ 6722053 w 12192000"/>
              <a:gd name="connsiteY367" fmla="*/ 5727038 h 6858000"/>
              <a:gd name="connsiteX368" fmla="*/ 6695318 w 12192000"/>
              <a:gd name="connsiteY368" fmla="*/ 5772764 h 6858000"/>
              <a:gd name="connsiteX369" fmla="*/ 6672696 w 12192000"/>
              <a:gd name="connsiteY369" fmla="*/ 5768607 h 6858000"/>
              <a:gd name="connsiteX370" fmla="*/ 6660357 w 12192000"/>
              <a:gd name="connsiteY370" fmla="*/ 5718724 h 6858000"/>
              <a:gd name="connsiteX371" fmla="*/ 6658300 w 12192000"/>
              <a:gd name="connsiteY371" fmla="*/ 5718724 h 6858000"/>
              <a:gd name="connsiteX372" fmla="*/ 6637734 w 12192000"/>
              <a:gd name="connsiteY372" fmla="*/ 5718724 h 6858000"/>
              <a:gd name="connsiteX373" fmla="*/ 6635678 w 12192000"/>
              <a:gd name="connsiteY373" fmla="*/ 571872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6602777" y="6116155"/>
                </a:moveTo>
                <a:cubicBezTo>
                  <a:pt x="6606858" y="6114071"/>
                  <a:pt x="6608899" y="6114071"/>
                  <a:pt x="6612980" y="6116155"/>
                </a:cubicBezTo>
                <a:cubicBezTo>
                  <a:pt x="6615021" y="6118240"/>
                  <a:pt x="6617061" y="6120324"/>
                  <a:pt x="6617061" y="6124493"/>
                </a:cubicBezTo>
                <a:cubicBezTo>
                  <a:pt x="6623183" y="6226637"/>
                  <a:pt x="6623183" y="6226637"/>
                  <a:pt x="6623183" y="6226637"/>
                </a:cubicBezTo>
                <a:cubicBezTo>
                  <a:pt x="6625224" y="6232890"/>
                  <a:pt x="6623183" y="6234975"/>
                  <a:pt x="6621142" y="6237059"/>
                </a:cubicBezTo>
                <a:cubicBezTo>
                  <a:pt x="6619102" y="6239144"/>
                  <a:pt x="6617061" y="6237059"/>
                  <a:pt x="6615021" y="6237059"/>
                </a:cubicBezTo>
                <a:cubicBezTo>
                  <a:pt x="6570127" y="6226637"/>
                  <a:pt x="6539517" y="6207875"/>
                  <a:pt x="6508908" y="6174523"/>
                </a:cubicBezTo>
                <a:cubicBezTo>
                  <a:pt x="6506867" y="6172439"/>
                  <a:pt x="6504827" y="6170354"/>
                  <a:pt x="6504827" y="6168270"/>
                </a:cubicBezTo>
                <a:cubicBezTo>
                  <a:pt x="6504827" y="6168270"/>
                  <a:pt x="6504827" y="6168270"/>
                  <a:pt x="6504827" y="6166184"/>
                </a:cubicBezTo>
                <a:cubicBezTo>
                  <a:pt x="6504827" y="6164100"/>
                  <a:pt x="6508908" y="6162015"/>
                  <a:pt x="6510948" y="6162015"/>
                </a:cubicBezTo>
                <a:cubicBezTo>
                  <a:pt x="6602777" y="6116155"/>
                  <a:pt x="6602777" y="6116155"/>
                  <a:pt x="6602777" y="6116155"/>
                </a:cubicBezTo>
                <a:close/>
                <a:moveTo>
                  <a:pt x="6685511" y="6114071"/>
                </a:moveTo>
                <a:cubicBezTo>
                  <a:pt x="6689631" y="6114071"/>
                  <a:pt x="6691692" y="6114071"/>
                  <a:pt x="6695813" y="6114071"/>
                </a:cubicBezTo>
                <a:cubicBezTo>
                  <a:pt x="6786472" y="6159837"/>
                  <a:pt x="6786472" y="6159837"/>
                  <a:pt x="6786472" y="6159837"/>
                </a:cubicBezTo>
                <a:cubicBezTo>
                  <a:pt x="6790593" y="6161917"/>
                  <a:pt x="6792654" y="6163997"/>
                  <a:pt x="6794714" y="6166078"/>
                </a:cubicBezTo>
                <a:cubicBezTo>
                  <a:pt x="6794714" y="6168158"/>
                  <a:pt x="6792654" y="6170238"/>
                  <a:pt x="6790593" y="6172318"/>
                </a:cubicBezTo>
                <a:cubicBezTo>
                  <a:pt x="6759687" y="6205602"/>
                  <a:pt x="6726720" y="6224325"/>
                  <a:pt x="6683451" y="6234726"/>
                </a:cubicBezTo>
                <a:cubicBezTo>
                  <a:pt x="6679330" y="6236806"/>
                  <a:pt x="6677269" y="6236806"/>
                  <a:pt x="6675208" y="6234726"/>
                </a:cubicBezTo>
                <a:cubicBezTo>
                  <a:pt x="6673148" y="6232646"/>
                  <a:pt x="6673148" y="6228485"/>
                  <a:pt x="6673148" y="6226405"/>
                </a:cubicBezTo>
                <a:cubicBezTo>
                  <a:pt x="6681390" y="6122392"/>
                  <a:pt x="6681390" y="6122392"/>
                  <a:pt x="6681390" y="6122392"/>
                </a:cubicBezTo>
                <a:cubicBezTo>
                  <a:pt x="6681390" y="6120312"/>
                  <a:pt x="6683451" y="6116151"/>
                  <a:pt x="6685511" y="6114071"/>
                </a:cubicBezTo>
                <a:close/>
                <a:moveTo>
                  <a:pt x="5867776" y="6074328"/>
                </a:moveTo>
                <a:cubicBezTo>
                  <a:pt x="5867776" y="6074328"/>
                  <a:pt x="5867776" y="6074328"/>
                  <a:pt x="5867776" y="6117531"/>
                </a:cubicBezTo>
                <a:cubicBezTo>
                  <a:pt x="5867776" y="6117531"/>
                  <a:pt x="5840708" y="6125760"/>
                  <a:pt x="5819888" y="6125760"/>
                </a:cubicBezTo>
                <a:cubicBezTo>
                  <a:pt x="5803231" y="6125760"/>
                  <a:pt x="5801149" y="6109302"/>
                  <a:pt x="5801149" y="6101073"/>
                </a:cubicBezTo>
                <a:cubicBezTo>
                  <a:pt x="5801149" y="6086672"/>
                  <a:pt x="5809477" y="6078443"/>
                  <a:pt x="5826134" y="6076386"/>
                </a:cubicBezTo>
                <a:close/>
                <a:moveTo>
                  <a:pt x="5518276" y="6004194"/>
                </a:moveTo>
                <a:cubicBezTo>
                  <a:pt x="5546913" y="6004194"/>
                  <a:pt x="5559186" y="6020801"/>
                  <a:pt x="5559186" y="6064393"/>
                </a:cubicBezTo>
                <a:cubicBezTo>
                  <a:pt x="5559186" y="6101757"/>
                  <a:pt x="5553050" y="6124591"/>
                  <a:pt x="5518276" y="6124591"/>
                </a:cubicBezTo>
                <a:cubicBezTo>
                  <a:pt x="5483500" y="6124591"/>
                  <a:pt x="5477363" y="6101757"/>
                  <a:pt x="5477363" y="6064393"/>
                </a:cubicBezTo>
                <a:cubicBezTo>
                  <a:pt x="5477363" y="6020801"/>
                  <a:pt x="5487591" y="6004194"/>
                  <a:pt x="5518276" y="6004194"/>
                </a:cubicBezTo>
                <a:close/>
                <a:moveTo>
                  <a:pt x="6672498" y="5995882"/>
                </a:moveTo>
                <a:cubicBezTo>
                  <a:pt x="6675325" y="5995363"/>
                  <a:pt x="6678409" y="5995882"/>
                  <a:pt x="6681491" y="5996921"/>
                </a:cubicBezTo>
                <a:cubicBezTo>
                  <a:pt x="6697937" y="6009390"/>
                  <a:pt x="6708215" y="6028092"/>
                  <a:pt x="6708215" y="6048872"/>
                </a:cubicBezTo>
                <a:cubicBezTo>
                  <a:pt x="6708215" y="6080043"/>
                  <a:pt x="6681491" y="6107057"/>
                  <a:pt x="6648601" y="6107057"/>
                </a:cubicBezTo>
                <a:cubicBezTo>
                  <a:pt x="6615711" y="6107057"/>
                  <a:pt x="6588987" y="6080043"/>
                  <a:pt x="6588987" y="6048872"/>
                </a:cubicBezTo>
                <a:cubicBezTo>
                  <a:pt x="6588987" y="6028092"/>
                  <a:pt x="6599266" y="6009390"/>
                  <a:pt x="6615711" y="5999000"/>
                </a:cubicBezTo>
                <a:cubicBezTo>
                  <a:pt x="6621878" y="5994843"/>
                  <a:pt x="6628045" y="5994843"/>
                  <a:pt x="6632156" y="6001077"/>
                </a:cubicBezTo>
                <a:cubicBezTo>
                  <a:pt x="6636268" y="6007312"/>
                  <a:pt x="6634212" y="6013545"/>
                  <a:pt x="6630100" y="6017702"/>
                </a:cubicBezTo>
                <a:cubicBezTo>
                  <a:pt x="6619822" y="6023936"/>
                  <a:pt x="6613655" y="6036404"/>
                  <a:pt x="6613655" y="6048872"/>
                </a:cubicBezTo>
                <a:cubicBezTo>
                  <a:pt x="6613655" y="6067575"/>
                  <a:pt x="6630100" y="6084199"/>
                  <a:pt x="6648601" y="6084199"/>
                </a:cubicBezTo>
                <a:cubicBezTo>
                  <a:pt x="6667102" y="6084199"/>
                  <a:pt x="6683547" y="6067575"/>
                  <a:pt x="6683547" y="6048872"/>
                </a:cubicBezTo>
                <a:cubicBezTo>
                  <a:pt x="6683547" y="6036404"/>
                  <a:pt x="6677381" y="6023936"/>
                  <a:pt x="6667102" y="6017702"/>
                </a:cubicBezTo>
                <a:cubicBezTo>
                  <a:pt x="6662991" y="6013545"/>
                  <a:pt x="6660935" y="6007312"/>
                  <a:pt x="6665047" y="6001077"/>
                </a:cubicBezTo>
                <a:cubicBezTo>
                  <a:pt x="6667102" y="5997961"/>
                  <a:pt x="6669672" y="5996402"/>
                  <a:pt x="6672498" y="5995882"/>
                </a:cubicBezTo>
                <a:close/>
                <a:moveTo>
                  <a:pt x="6821432" y="5980816"/>
                </a:moveTo>
                <a:cubicBezTo>
                  <a:pt x="6823499" y="5980816"/>
                  <a:pt x="6825565" y="5984968"/>
                  <a:pt x="6825565" y="5987045"/>
                </a:cubicBezTo>
                <a:cubicBezTo>
                  <a:pt x="6837964" y="6030643"/>
                  <a:pt x="6837964" y="6068013"/>
                  <a:pt x="6825565" y="6111612"/>
                </a:cubicBezTo>
                <a:cubicBezTo>
                  <a:pt x="6823499" y="6115764"/>
                  <a:pt x="6823499" y="6117840"/>
                  <a:pt x="6821432" y="6117840"/>
                </a:cubicBezTo>
                <a:cubicBezTo>
                  <a:pt x="6817299" y="6119916"/>
                  <a:pt x="6815233" y="6117840"/>
                  <a:pt x="6813166" y="6115764"/>
                </a:cubicBezTo>
                <a:cubicBezTo>
                  <a:pt x="6728441" y="6057632"/>
                  <a:pt x="6728441" y="6057632"/>
                  <a:pt x="6728441" y="6057632"/>
                </a:cubicBezTo>
                <a:cubicBezTo>
                  <a:pt x="6724308" y="6055557"/>
                  <a:pt x="6722242" y="6053480"/>
                  <a:pt x="6722242" y="6049328"/>
                </a:cubicBezTo>
                <a:cubicBezTo>
                  <a:pt x="6722242" y="6047252"/>
                  <a:pt x="6724308" y="6043100"/>
                  <a:pt x="6728441" y="6041024"/>
                </a:cubicBezTo>
                <a:cubicBezTo>
                  <a:pt x="6813166" y="5982893"/>
                  <a:pt x="6813166" y="5982893"/>
                  <a:pt x="6813166" y="5982893"/>
                </a:cubicBezTo>
                <a:cubicBezTo>
                  <a:pt x="6815233" y="5980816"/>
                  <a:pt x="6819366" y="5980816"/>
                  <a:pt x="6821432" y="5980816"/>
                </a:cubicBezTo>
                <a:close/>
                <a:moveTo>
                  <a:pt x="6475604" y="5980816"/>
                </a:moveTo>
                <a:cubicBezTo>
                  <a:pt x="6479695" y="5980816"/>
                  <a:pt x="6481741" y="5982893"/>
                  <a:pt x="6483787" y="5984968"/>
                </a:cubicBezTo>
                <a:cubicBezTo>
                  <a:pt x="6567656" y="6041024"/>
                  <a:pt x="6567656" y="6041024"/>
                  <a:pt x="6567656" y="6041024"/>
                </a:cubicBezTo>
                <a:cubicBezTo>
                  <a:pt x="6571747" y="6043100"/>
                  <a:pt x="6573792" y="6047252"/>
                  <a:pt x="6573792" y="6049328"/>
                </a:cubicBezTo>
                <a:cubicBezTo>
                  <a:pt x="6573792" y="6053480"/>
                  <a:pt x="6571747" y="6055557"/>
                  <a:pt x="6567656" y="6057632"/>
                </a:cubicBezTo>
                <a:lnTo>
                  <a:pt x="6483787" y="6115764"/>
                </a:lnTo>
                <a:cubicBezTo>
                  <a:pt x="6479695" y="6117840"/>
                  <a:pt x="6477650" y="6119916"/>
                  <a:pt x="6475604" y="6117840"/>
                </a:cubicBezTo>
                <a:cubicBezTo>
                  <a:pt x="6473559" y="6117840"/>
                  <a:pt x="6471513" y="6115764"/>
                  <a:pt x="6471513" y="6111612"/>
                </a:cubicBezTo>
                <a:cubicBezTo>
                  <a:pt x="6459240" y="6068013"/>
                  <a:pt x="6459240" y="6032719"/>
                  <a:pt x="6471513" y="5987045"/>
                </a:cubicBezTo>
                <a:cubicBezTo>
                  <a:pt x="6471513" y="5984968"/>
                  <a:pt x="6473559" y="5982893"/>
                  <a:pt x="6475604" y="5980816"/>
                </a:cubicBezTo>
                <a:close/>
                <a:moveTo>
                  <a:pt x="6087559" y="5970296"/>
                </a:moveTo>
                <a:cubicBezTo>
                  <a:pt x="6085506" y="5970296"/>
                  <a:pt x="6083453" y="5970296"/>
                  <a:pt x="6081400" y="5972374"/>
                </a:cubicBezTo>
                <a:cubicBezTo>
                  <a:pt x="6079347" y="5974451"/>
                  <a:pt x="6079347" y="5976528"/>
                  <a:pt x="6079347" y="5978604"/>
                </a:cubicBezTo>
                <a:cubicBezTo>
                  <a:pt x="6120408" y="6136455"/>
                  <a:pt x="6120408" y="6136455"/>
                  <a:pt x="6120408" y="6136455"/>
                </a:cubicBezTo>
                <a:cubicBezTo>
                  <a:pt x="6122461" y="6144763"/>
                  <a:pt x="6130674" y="6157224"/>
                  <a:pt x="6145045" y="6157224"/>
                </a:cubicBezTo>
                <a:cubicBezTo>
                  <a:pt x="6153257" y="6157224"/>
                  <a:pt x="6153257" y="6157224"/>
                  <a:pt x="6153257" y="6157224"/>
                </a:cubicBezTo>
                <a:cubicBezTo>
                  <a:pt x="6151204" y="6161378"/>
                  <a:pt x="6151204" y="6163456"/>
                  <a:pt x="6149151" y="6165532"/>
                </a:cubicBezTo>
                <a:cubicBezTo>
                  <a:pt x="6149151" y="6167609"/>
                  <a:pt x="6149151" y="6167609"/>
                  <a:pt x="6149151" y="6167609"/>
                </a:cubicBezTo>
                <a:cubicBezTo>
                  <a:pt x="6147098" y="6173841"/>
                  <a:pt x="6145045" y="6186302"/>
                  <a:pt x="6124515" y="6186302"/>
                </a:cubicBezTo>
                <a:cubicBezTo>
                  <a:pt x="6089612" y="6184225"/>
                  <a:pt x="6089612" y="6184225"/>
                  <a:pt x="6089612" y="6184225"/>
                </a:cubicBezTo>
                <a:cubicBezTo>
                  <a:pt x="6087559" y="6182148"/>
                  <a:pt x="6085506" y="6184225"/>
                  <a:pt x="6083453" y="6186302"/>
                </a:cubicBezTo>
                <a:cubicBezTo>
                  <a:pt x="6081400" y="6186302"/>
                  <a:pt x="6081400" y="6188379"/>
                  <a:pt x="6081400" y="6190456"/>
                </a:cubicBezTo>
                <a:cubicBezTo>
                  <a:pt x="6081400" y="6209149"/>
                  <a:pt x="6081400" y="6209149"/>
                  <a:pt x="6081400" y="6209149"/>
                </a:cubicBezTo>
                <a:cubicBezTo>
                  <a:pt x="6081400" y="6213303"/>
                  <a:pt x="6083453" y="6215380"/>
                  <a:pt x="6087559" y="6215380"/>
                </a:cubicBezTo>
                <a:cubicBezTo>
                  <a:pt x="6097825" y="6219533"/>
                  <a:pt x="6118355" y="6221610"/>
                  <a:pt x="6134780" y="6221610"/>
                </a:cubicBezTo>
                <a:cubicBezTo>
                  <a:pt x="6134780" y="6221610"/>
                  <a:pt x="6134780" y="6221610"/>
                  <a:pt x="6136833" y="6221610"/>
                </a:cubicBezTo>
                <a:cubicBezTo>
                  <a:pt x="6163523" y="6221610"/>
                  <a:pt x="6182000" y="6204995"/>
                  <a:pt x="6190213" y="6169686"/>
                </a:cubicBezTo>
                <a:cubicBezTo>
                  <a:pt x="6200478" y="6130223"/>
                  <a:pt x="6214849" y="6078299"/>
                  <a:pt x="6223062" y="6040914"/>
                </a:cubicBezTo>
                <a:cubicBezTo>
                  <a:pt x="6227168" y="6024298"/>
                  <a:pt x="6231274" y="6009759"/>
                  <a:pt x="6235380" y="5999374"/>
                </a:cubicBezTo>
                <a:cubicBezTo>
                  <a:pt x="6239487" y="5978604"/>
                  <a:pt x="6239487" y="5978604"/>
                  <a:pt x="6239487" y="5978604"/>
                </a:cubicBezTo>
                <a:cubicBezTo>
                  <a:pt x="6239487" y="5976528"/>
                  <a:pt x="6239487" y="5974451"/>
                  <a:pt x="6237434" y="5972374"/>
                </a:cubicBezTo>
                <a:cubicBezTo>
                  <a:pt x="6237434" y="5970296"/>
                  <a:pt x="6235380" y="5970296"/>
                  <a:pt x="6233327" y="5970296"/>
                </a:cubicBezTo>
                <a:cubicBezTo>
                  <a:pt x="6204584" y="5970296"/>
                  <a:pt x="6204584" y="5970296"/>
                  <a:pt x="6204584" y="5970296"/>
                </a:cubicBezTo>
                <a:cubicBezTo>
                  <a:pt x="6202531" y="5970296"/>
                  <a:pt x="6198425" y="5972374"/>
                  <a:pt x="6198425" y="5974451"/>
                </a:cubicBezTo>
                <a:cubicBezTo>
                  <a:pt x="6161469" y="6115685"/>
                  <a:pt x="6161469" y="6115685"/>
                  <a:pt x="6161469" y="6115685"/>
                </a:cubicBezTo>
                <a:cubicBezTo>
                  <a:pt x="6159417" y="6115685"/>
                  <a:pt x="6159417" y="6115685"/>
                  <a:pt x="6159417" y="6115685"/>
                </a:cubicBezTo>
                <a:cubicBezTo>
                  <a:pt x="6120408" y="5974451"/>
                  <a:pt x="6120408" y="5974451"/>
                  <a:pt x="6120408" y="5974451"/>
                </a:cubicBezTo>
                <a:cubicBezTo>
                  <a:pt x="6120408" y="5972374"/>
                  <a:pt x="6118355" y="5970296"/>
                  <a:pt x="6114249" y="5970296"/>
                </a:cubicBezTo>
                <a:cubicBezTo>
                  <a:pt x="6087559" y="5970296"/>
                  <a:pt x="6087559" y="5970296"/>
                  <a:pt x="6087559" y="5970296"/>
                </a:cubicBezTo>
                <a:close/>
                <a:moveTo>
                  <a:pt x="6047787" y="5967959"/>
                </a:moveTo>
                <a:cubicBezTo>
                  <a:pt x="6029376" y="5967959"/>
                  <a:pt x="6010966" y="5980444"/>
                  <a:pt x="5998692" y="5988768"/>
                </a:cubicBezTo>
                <a:cubicBezTo>
                  <a:pt x="5998692" y="5976283"/>
                  <a:pt x="5998692" y="5976283"/>
                  <a:pt x="5998692" y="5976283"/>
                </a:cubicBezTo>
                <a:cubicBezTo>
                  <a:pt x="5998692" y="5972120"/>
                  <a:pt x="5996647" y="5970040"/>
                  <a:pt x="5992556" y="5970040"/>
                </a:cubicBezTo>
                <a:cubicBezTo>
                  <a:pt x="5963918" y="5970040"/>
                  <a:pt x="5963918" y="5970040"/>
                  <a:pt x="5963918" y="5970040"/>
                </a:cubicBezTo>
                <a:cubicBezTo>
                  <a:pt x="5959827" y="5970040"/>
                  <a:pt x="5957781" y="5972120"/>
                  <a:pt x="5957781" y="5976283"/>
                </a:cubicBezTo>
                <a:cubicBezTo>
                  <a:pt x="5957781" y="6151078"/>
                  <a:pt x="5957781" y="6151078"/>
                  <a:pt x="5957781" y="6151078"/>
                </a:cubicBezTo>
                <a:cubicBezTo>
                  <a:pt x="5957781" y="6155240"/>
                  <a:pt x="5959827" y="6157321"/>
                  <a:pt x="5963918" y="6157321"/>
                </a:cubicBezTo>
                <a:cubicBezTo>
                  <a:pt x="5992556" y="6157321"/>
                  <a:pt x="5992556" y="6157321"/>
                  <a:pt x="5992556" y="6157321"/>
                </a:cubicBezTo>
                <a:cubicBezTo>
                  <a:pt x="5996647" y="6157321"/>
                  <a:pt x="5998692" y="6155240"/>
                  <a:pt x="5998692" y="6151078"/>
                </a:cubicBezTo>
                <a:cubicBezTo>
                  <a:pt x="5998692" y="6030386"/>
                  <a:pt x="5998692" y="6030386"/>
                  <a:pt x="5998692" y="6030386"/>
                </a:cubicBezTo>
                <a:cubicBezTo>
                  <a:pt x="6006875" y="6024143"/>
                  <a:pt x="6025285" y="6009577"/>
                  <a:pt x="6049832" y="6007496"/>
                </a:cubicBezTo>
                <a:cubicBezTo>
                  <a:pt x="6053923" y="6007496"/>
                  <a:pt x="6055969" y="6003334"/>
                  <a:pt x="6055969" y="6001253"/>
                </a:cubicBezTo>
                <a:cubicBezTo>
                  <a:pt x="6055969" y="5974202"/>
                  <a:pt x="6055969" y="5974202"/>
                  <a:pt x="6055969" y="5974202"/>
                </a:cubicBezTo>
                <a:cubicBezTo>
                  <a:pt x="6055969" y="5972120"/>
                  <a:pt x="6055969" y="5970040"/>
                  <a:pt x="6053923" y="5970040"/>
                </a:cubicBezTo>
                <a:cubicBezTo>
                  <a:pt x="6051878" y="5967959"/>
                  <a:pt x="6049832" y="5967959"/>
                  <a:pt x="6047787" y="5967959"/>
                </a:cubicBezTo>
                <a:close/>
                <a:moveTo>
                  <a:pt x="5846879" y="5964452"/>
                </a:moveTo>
                <a:cubicBezTo>
                  <a:pt x="5826186" y="5964452"/>
                  <a:pt x="5791009" y="5970690"/>
                  <a:pt x="5776523" y="5972770"/>
                </a:cubicBezTo>
                <a:cubicBezTo>
                  <a:pt x="5772384" y="5972770"/>
                  <a:pt x="5770315" y="5976928"/>
                  <a:pt x="5770315" y="5979008"/>
                </a:cubicBezTo>
                <a:cubicBezTo>
                  <a:pt x="5770315" y="5979008"/>
                  <a:pt x="5770315" y="5979008"/>
                  <a:pt x="5772384" y="6003961"/>
                </a:cubicBezTo>
                <a:cubicBezTo>
                  <a:pt x="5772384" y="6006040"/>
                  <a:pt x="5772384" y="6008120"/>
                  <a:pt x="5774454" y="6008120"/>
                </a:cubicBezTo>
                <a:cubicBezTo>
                  <a:pt x="5776523" y="6010199"/>
                  <a:pt x="5776523" y="6010199"/>
                  <a:pt x="5778592" y="6010199"/>
                </a:cubicBezTo>
                <a:cubicBezTo>
                  <a:pt x="5795147" y="6010199"/>
                  <a:pt x="5824116" y="6006040"/>
                  <a:pt x="5844809" y="6006040"/>
                </a:cubicBezTo>
                <a:cubicBezTo>
                  <a:pt x="5859294" y="6006040"/>
                  <a:pt x="5867571" y="6014358"/>
                  <a:pt x="5867571" y="6028914"/>
                </a:cubicBezTo>
                <a:cubicBezTo>
                  <a:pt x="5867571" y="6028914"/>
                  <a:pt x="5867571" y="6028914"/>
                  <a:pt x="5867571" y="6041390"/>
                </a:cubicBezTo>
                <a:cubicBezTo>
                  <a:pt x="5867571" y="6041390"/>
                  <a:pt x="5867571" y="6041390"/>
                  <a:pt x="5822047" y="6045549"/>
                </a:cubicBezTo>
                <a:cubicBezTo>
                  <a:pt x="5776523" y="6047629"/>
                  <a:pt x="5757900" y="6064264"/>
                  <a:pt x="5757900" y="6101693"/>
                </a:cubicBezTo>
                <a:cubicBezTo>
                  <a:pt x="5757900" y="6141202"/>
                  <a:pt x="5778592" y="6161996"/>
                  <a:pt x="5813770" y="6161996"/>
                </a:cubicBezTo>
                <a:cubicBezTo>
                  <a:pt x="5842740" y="6161996"/>
                  <a:pt x="5873779" y="6149520"/>
                  <a:pt x="5873779" y="6149520"/>
                </a:cubicBezTo>
                <a:cubicBezTo>
                  <a:pt x="5882056" y="6155758"/>
                  <a:pt x="5888264" y="6159917"/>
                  <a:pt x="5902750" y="6161996"/>
                </a:cubicBezTo>
                <a:cubicBezTo>
                  <a:pt x="5904818" y="6161996"/>
                  <a:pt x="5906888" y="6161996"/>
                  <a:pt x="5908957" y="6159917"/>
                </a:cubicBezTo>
                <a:cubicBezTo>
                  <a:pt x="5908957" y="6157837"/>
                  <a:pt x="5911026" y="6155758"/>
                  <a:pt x="5911026" y="6153679"/>
                </a:cubicBezTo>
                <a:cubicBezTo>
                  <a:pt x="5911026" y="6153679"/>
                  <a:pt x="5911026" y="6153679"/>
                  <a:pt x="5911026" y="6028914"/>
                </a:cubicBezTo>
                <a:cubicBezTo>
                  <a:pt x="5911026" y="5985246"/>
                  <a:pt x="5890333" y="5964452"/>
                  <a:pt x="5846879" y="5964452"/>
                </a:cubicBezTo>
                <a:close/>
                <a:moveTo>
                  <a:pt x="5518274" y="5964452"/>
                </a:moveTo>
                <a:cubicBezTo>
                  <a:pt x="5471794" y="5964452"/>
                  <a:pt x="5434114" y="6008673"/>
                  <a:pt x="5434114" y="6063224"/>
                </a:cubicBezTo>
                <a:cubicBezTo>
                  <a:pt x="5434114" y="6117775"/>
                  <a:pt x="5471794" y="6161996"/>
                  <a:pt x="5518274" y="6161996"/>
                </a:cubicBezTo>
                <a:cubicBezTo>
                  <a:pt x="5564755" y="6161996"/>
                  <a:pt x="5602435" y="6117775"/>
                  <a:pt x="5602435" y="6063224"/>
                </a:cubicBezTo>
                <a:cubicBezTo>
                  <a:pt x="5602435" y="6008673"/>
                  <a:pt x="5564755" y="5964452"/>
                  <a:pt x="5518274" y="5964452"/>
                </a:cubicBezTo>
                <a:close/>
                <a:moveTo>
                  <a:pt x="5302320" y="5938736"/>
                </a:moveTo>
                <a:cubicBezTo>
                  <a:pt x="5302320" y="5938736"/>
                  <a:pt x="5302320" y="5938736"/>
                  <a:pt x="5318685" y="5938736"/>
                </a:cubicBezTo>
                <a:cubicBezTo>
                  <a:pt x="5349369" y="5938736"/>
                  <a:pt x="5361642" y="5959653"/>
                  <a:pt x="5361642" y="5978478"/>
                </a:cubicBezTo>
                <a:cubicBezTo>
                  <a:pt x="5361642" y="6001488"/>
                  <a:pt x="5343232" y="6016129"/>
                  <a:pt x="5316640" y="6016129"/>
                </a:cubicBezTo>
                <a:cubicBezTo>
                  <a:pt x="5294139" y="6018221"/>
                  <a:pt x="5279820" y="6016129"/>
                  <a:pt x="5271637" y="6016129"/>
                </a:cubicBezTo>
                <a:cubicBezTo>
                  <a:pt x="5271637" y="6016129"/>
                  <a:pt x="5271637" y="6016129"/>
                  <a:pt x="5271637" y="5940828"/>
                </a:cubicBezTo>
                <a:cubicBezTo>
                  <a:pt x="5275728" y="5938736"/>
                  <a:pt x="5285956" y="5938736"/>
                  <a:pt x="5302320" y="5938736"/>
                </a:cubicBezTo>
                <a:close/>
                <a:moveTo>
                  <a:pt x="5678557" y="5927047"/>
                </a:moveTo>
                <a:cubicBezTo>
                  <a:pt x="5678557" y="5927047"/>
                  <a:pt x="5678557" y="5927047"/>
                  <a:pt x="5649847" y="5933291"/>
                </a:cubicBezTo>
                <a:cubicBezTo>
                  <a:pt x="5645746" y="5935373"/>
                  <a:pt x="5643695" y="5937455"/>
                  <a:pt x="5643695" y="5939535"/>
                </a:cubicBezTo>
                <a:cubicBezTo>
                  <a:pt x="5643695" y="5939535"/>
                  <a:pt x="5643695" y="5939535"/>
                  <a:pt x="5643695" y="5970757"/>
                </a:cubicBezTo>
                <a:cubicBezTo>
                  <a:pt x="5643695" y="5970757"/>
                  <a:pt x="5643695" y="5970757"/>
                  <a:pt x="5627290" y="5970757"/>
                </a:cubicBezTo>
                <a:cubicBezTo>
                  <a:pt x="5623188" y="5970757"/>
                  <a:pt x="5621138" y="5972839"/>
                  <a:pt x="5621138" y="5977002"/>
                </a:cubicBezTo>
                <a:cubicBezTo>
                  <a:pt x="5621138" y="5977002"/>
                  <a:pt x="5621138" y="5977002"/>
                  <a:pt x="5621138" y="6001980"/>
                </a:cubicBezTo>
                <a:cubicBezTo>
                  <a:pt x="5621138" y="6006143"/>
                  <a:pt x="5623188" y="6008224"/>
                  <a:pt x="5627290" y="6008224"/>
                </a:cubicBezTo>
                <a:cubicBezTo>
                  <a:pt x="5627290" y="6008224"/>
                  <a:pt x="5627290" y="6008224"/>
                  <a:pt x="5643695" y="6008224"/>
                </a:cubicBezTo>
                <a:cubicBezTo>
                  <a:pt x="5643695" y="6008224"/>
                  <a:pt x="5643695" y="6008224"/>
                  <a:pt x="5643695" y="6091483"/>
                </a:cubicBezTo>
                <a:cubicBezTo>
                  <a:pt x="5643695" y="6147682"/>
                  <a:pt x="5658050" y="6164334"/>
                  <a:pt x="5699064" y="6164334"/>
                </a:cubicBezTo>
                <a:cubicBezTo>
                  <a:pt x="5709318" y="6164334"/>
                  <a:pt x="5721622" y="6160171"/>
                  <a:pt x="5731875" y="6160171"/>
                </a:cubicBezTo>
                <a:cubicBezTo>
                  <a:pt x="5735977" y="6158090"/>
                  <a:pt x="5738028" y="6156008"/>
                  <a:pt x="5738028" y="6151845"/>
                </a:cubicBezTo>
                <a:cubicBezTo>
                  <a:pt x="5738028" y="6151845"/>
                  <a:pt x="5738028" y="6151845"/>
                  <a:pt x="5735977" y="6128949"/>
                </a:cubicBezTo>
                <a:cubicBezTo>
                  <a:pt x="5735977" y="6124786"/>
                  <a:pt x="5733926" y="6120623"/>
                  <a:pt x="5729824" y="6120623"/>
                </a:cubicBezTo>
                <a:cubicBezTo>
                  <a:pt x="5723673" y="6120623"/>
                  <a:pt x="5713419" y="6122705"/>
                  <a:pt x="5705217" y="6122705"/>
                </a:cubicBezTo>
                <a:cubicBezTo>
                  <a:pt x="5686761" y="6122705"/>
                  <a:pt x="5686761" y="6112298"/>
                  <a:pt x="5686761" y="6085238"/>
                </a:cubicBezTo>
                <a:cubicBezTo>
                  <a:pt x="5686761" y="6085238"/>
                  <a:pt x="5686761" y="6085238"/>
                  <a:pt x="5686761" y="6008224"/>
                </a:cubicBezTo>
                <a:cubicBezTo>
                  <a:pt x="5686761" y="6008224"/>
                  <a:pt x="5686761" y="6008224"/>
                  <a:pt x="5729824" y="6008224"/>
                </a:cubicBezTo>
                <a:cubicBezTo>
                  <a:pt x="5733926" y="6008224"/>
                  <a:pt x="5735977" y="6006143"/>
                  <a:pt x="5735977" y="6001980"/>
                </a:cubicBezTo>
                <a:cubicBezTo>
                  <a:pt x="5735977" y="6001980"/>
                  <a:pt x="5735977" y="6001980"/>
                  <a:pt x="5735977" y="5977002"/>
                </a:cubicBezTo>
                <a:cubicBezTo>
                  <a:pt x="5735977" y="5972839"/>
                  <a:pt x="5733926" y="5970757"/>
                  <a:pt x="5729824" y="5970757"/>
                </a:cubicBezTo>
                <a:cubicBezTo>
                  <a:pt x="5729824" y="5970757"/>
                  <a:pt x="5729824" y="5970757"/>
                  <a:pt x="5686761" y="5970757"/>
                </a:cubicBezTo>
                <a:cubicBezTo>
                  <a:pt x="5686761" y="5970757"/>
                  <a:pt x="5686761" y="5970757"/>
                  <a:pt x="5686761" y="5933291"/>
                </a:cubicBezTo>
                <a:cubicBezTo>
                  <a:pt x="5686761" y="5931210"/>
                  <a:pt x="5684709" y="5929128"/>
                  <a:pt x="5684709" y="5927047"/>
                </a:cubicBezTo>
                <a:cubicBezTo>
                  <a:pt x="5682658" y="5927047"/>
                  <a:pt x="5680608" y="5927047"/>
                  <a:pt x="5678557" y="5927047"/>
                </a:cubicBezTo>
                <a:close/>
                <a:moveTo>
                  <a:pt x="5312653" y="5897825"/>
                </a:moveTo>
                <a:cubicBezTo>
                  <a:pt x="5302343" y="5897825"/>
                  <a:pt x="5271414" y="5897825"/>
                  <a:pt x="5232236" y="5901977"/>
                </a:cubicBezTo>
                <a:cubicBezTo>
                  <a:pt x="5230173" y="5901977"/>
                  <a:pt x="5226049" y="5906129"/>
                  <a:pt x="5226049" y="5910281"/>
                </a:cubicBezTo>
                <a:cubicBezTo>
                  <a:pt x="5226049" y="5910281"/>
                  <a:pt x="5226049" y="5910281"/>
                  <a:pt x="5226049" y="6151093"/>
                </a:cubicBezTo>
                <a:cubicBezTo>
                  <a:pt x="5226049" y="6155245"/>
                  <a:pt x="5230173" y="6157321"/>
                  <a:pt x="5234297" y="6157321"/>
                </a:cubicBezTo>
                <a:cubicBezTo>
                  <a:pt x="5234297" y="6157321"/>
                  <a:pt x="5234297" y="6157321"/>
                  <a:pt x="5263165" y="6157321"/>
                </a:cubicBezTo>
                <a:cubicBezTo>
                  <a:pt x="5267290" y="6157321"/>
                  <a:pt x="5271414" y="6155245"/>
                  <a:pt x="5271414" y="6151093"/>
                </a:cubicBezTo>
                <a:cubicBezTo>
                  <a:pt x="5271414" y="6151093"/>
                  <a:pt x="5271414" y="6151093"/>
                  <a:pt x="5271414" y="6055599"/>
                </a:cubicBezTo>
                <a:cubicBezTo>
                  <a:pt x="5279661" y="6055599"/>
                  <a:pt x="5298219" y="6057674"/>
                  <a:pt x="5320901" y="6057674"/>
                </a:cubicBezTo>
                <a:cubicBezTo>
                  <a:pt x="5320901" y="6057674"/>
                  <a:pt x="5320901" y="6057674"/>
                  <a:pt x="5362142" y="6153168"/>
                </a:cubicBezTo>
                <a:cubicBezTo>
                  <a:pt x="5364203" y="6157321"/>
                  <a:pt x="5366265" y="6157321"/>
                  <a:pt x="5368327" y="6157321"/>
                </a:cubicBezTo>
                <a:cubicBezTo>
                  <a:pt x="5368327" y="6157321"/>
                  <a:pt x="5368327" y="6157321"/>
                  <a:pt x="5401320" y="6157321"/>
                </a:cubicBezTo>
                <a:cubicBezTo>
                  <a:pt x="5405443" y="6157321"/>
                  <a:pt x="5407505" y="6157321"/>
                  <a:pt x="5407505" y="6155245"/>
                </a:cubicBezTo>
                <a:cubicBezTo>
                  <a:pt x="5409567" y="6153168"/>
                  <a:pt x="5409567" y="6151093"/>
                  <a:pt x="5409567" y="6149017"/>
                </a:cubicBezTo>
                <a:lnTo>
                  <a:pt x="5362142" y="6045219"/>
                </a:lnTo>
                <a:cubicBezTo>
                  <a:pt x="5393071" y="6030687"/>
                  <a:pt x="5407505" y="6007851"/>
                  <a:pt x="5407505" y="5976711"/>
                </a:cubicBezTo>
                <a:cubicBezTo>
                  <a:pt x="5407505" y="5941420"/>
                  <a:pt x="5391009" y="5897825"/>
                  <a:pt x="5318839" y="5897825"/>
                </a:cubicBezTo>
                <a:cubicBezTo>
                  <a:pt x="5318839" y="5897825"/>
                  <a:pt x="5316777" y="5897825"/>
                  <a:pt x="5312653" y="5897825"/>
                </a:cubicBezTo>
                <a:close/>
                <a:moveTo>
                  <a:pt x="6675208" y="5864819"/>
                </a:moveTo>
                <a:cubicBezTo>
                  <a:pt x="6677269" y="5862758"/>
                  <a:pt x="6681390" y="5862758"/>
                  <a:pt x="6683451" y="5864819"/>
                </a:cubicBezTo>
                <a:cubicBezTo>
                  <a:pt x="6726720" y="5875120"/>
                  <a:pt x="6759687" y="5893664"/>
                  <a:pt x="6790593" y="5926632"/>
                </a:cubicBezTo>
                <a:cubicBezTo>
                  <a:pt x="6792654" y="5928692"/>
                  <a:pt x="6794714" y="5930752"/>
                  <a:pt x="6794714" y="5932813"/>
                </a:cubicBezTo>
                <a:cubicBezTo>
                  <a:pt x="6792654" y="5936933"/>
                  <a:pt x="6790593" y="5936933"/>
                  <a:pt x="6786472" y="5938994"/>
                </a:cubicBezTo>
                <a:cubicBezTo>
                  <a:pt x="6695813" y="5982263"/>
                  <a:pt x="6695813" y="5982263"/>
                  <a:pt x="6695813" y="5982263"/>
                </a:cubicBezTo>
                <a:cubicBezTo>
                  <a:pt x="6691692" y="5984323"/>
                  <a:pt x="6687571" y="5984323"/>
                  <a:pt x="6685511" y="5984323"/>
                </a:cubicBezTo>
                <a:cubicBezTo>
                  <a:pt x="6683451" y="5982263"/>
                  <a:pt x="6681390" y="5978142"/>
                  <a:pt x="6681390" y="5974021"/>
                </a:cubicBezTo>
                <a:cubicBezTo>
                  <a:pt x="6673148" y="5873060"/>
                  <a:pt x="6673148" y="5873060"/>
                  <a:pt x="6673148" y="5873060"/>
                </a:cubicBezTo>
                <a:cubicBezTo>
                  <a:pt x="6673148" y="5868939"/>
                  <a:pt x="6673148" y="5866879"/>
                  <a:pt x="6675208" y="5864819"/>
                </a:cubicBezTo>
                <a:close/>
                <a:moveTo>
                  <a:pt x="6617873" y="5864048"/>
                </a:moveTo>
                <a:cubicBezTo>
                  <a:pt x="6619419" y="5863791"/>
                  <a:pt x="6620964" y="5863791"/>
                  <a:pt x="6621994" y="5864823"/>
                </a:cubicBezTo>
                <a:cubicBezTo>
                  <a:pt x="6621994" y="5866888"/>
                  <a:pt x="6624054" y="5868953"/>
                  <a:pt x="6624054" y="5875148"/>
                </a:cubicBezTo>
                <a:cubicBezTo>
                  <a:pt x="6615813" y="5976336"/>
                  <a:pt x="6615813" y="5976336"/>
                  <a:pt x="6615813" y="5976336"/>
                </a:cubicBezTo>
                <a:cubicBezTo>
                  <a:pt x="6615813" y="5980466"/>
                  <a:pt x="6613752" y="5982531"/>
                  <a:pt x="6611692" y="5984596"/>
                </a:cubicBezTo>
                <a:cubicBezTo>
                  <a:pt x="6607571" y="5986661"/>
                  <a:pt x="6605510" y="5986661"/>
                  <a:pt x="6601390" y="5984596"/>
                </a:cubicBezTo>
                <a:cubicBezTo>
                  <a:pt x="6510730" y="5939165"/>
                  <a:pt x="6510730" y="5939165"/>
                  <a:pt x="6510730" y="5939165"/>
                </a:cubicBezTo>
                <a:cubicBezTo>
                  <a:pt x="6506610" y="5939165"/>
                  <a:pt x="6504549" y="5937100"/>
                  <a:pt x="6502489" y="5932970"/>
                </a:cubicBezTo>
                <a:cubicBezTo>
                  <a:pt x="6502489" y="5930904"/>
                  <a:pt x="6504549" y="5928840"/>
                  <a:pt x="6506610" y="5926774"/>
                </a:cubicBezTo>
                <a:cubicBezTo>
                  <a:pt x="6537516" y="5893734"/>
                  <a:pt x="6570483" y="5875148"/>
                  <a:pt x="6613752" y="5864823"/>
                </a:cubicBezTo>
                <a:cubicBezTo>
                  <a:pt x="6614782" y="5864823"/>
                  <a:pt x="6616328" y="5864307"/>
                  <a:pt x="6617873" y="5864048"/>
                </a:cubicBezTo>
                <a:close/>
                <a:moveTo>
                  <a:pt x="6649186" y="5828859"/>
                </a:moveTo>
                <a:cubicBezTo>
                  <a:pt x="6529433" y="5828859"/>
                  <a:pt x="6432355" y="5926985"/>
                  <a:pt x="6432355" y="6048029"/>
                </a:cubicBezTo>
                <a:cubicBezTo>
                  <a:pt x="6432355" y="6169072"/>
                  <a:pt x="6529433" y="6267198"/>
                  <a:pt x="6649186" y="6267198"/>
                </a:cubicBezTo>
                <a:cubicBezTo>
                  <a:pt x="6768939" y="6267198"/>
                  <a:pt x="6866018" y="6169072"/>
                  <a:pt x="6866018" y="6048029"/>
                </a:cubicBezTo>
                <a:cubicBezTo>
                  <a:pt x="6866018" y="5926985"/>
                  <a:pt x="6768939" y="5828859"/>
                  <a:pt x="6649186" y="5828859"/>
                </a:cubicBezTo>
                <a:close/>
                <a:moveTo>
                  <a:pt x="6648602" y="5797300"/>
                </a:moveTo>
                <a:cubicBezTo>
                  <a:pt x="6784816" y="5797300"/>
                  <a:pt x="6895240" y="5909032"/>
                  <a:pt x="6895240" y="6046861"/>
                </a:cubicBezTo>
                <a:cubicBezTo>
                  <a:pt x="6895240" y="6184689"/>
                  <a:pt x="6784816" y="6296422"/>
                  <a:pt x="6648602" y="6296422"/>
                </a:cubicBezTo>
                <a:cubicBezTo>
                  <a:pt x="6512387" y="6296422"/>
                  <a:pt x="6401963" y="6184689"/>
                  <a:pt x="6401963" y="6046861"/>
                </a:cubicBezTo>
                <a:cubicBezTo>
                  <a:pt x="6401963" y="5909032"/>
                  <a:pt x="6512387" y="5797300"/>
                  <a:pt x="6648602" y="5797300"/>
                </a:cubicBezTo>
                <a:close/>
                <a:moveTo>
                  <a:pt x="6635678" y="5718724"/>
                </a:moveTo>
                <a:cubicBezTo>
                  <a:pt x="6627452" y="5733273"/>
                  <a:pt x="6623339" y="5751979"/>
                  <a:pt x="6623339" y="5768607"/>
                </a:cubicBezTo>
                <a:cubicBezTo>
                  <a:pt x="6619226" y="5768607"/>
                  <a:pt x="6602773" y="5770685"/>
                  <a:pt x="6600717" y="5772764"/>
                </a:cubicBezTo>
                <a:cubicBezTo>
                  <a:pt x="6594547" y="5754058"/>
                  <a:pt x="6586321" y="5737430"/>
                  <a:pt x="6573982" y="5727038"/>
                </a:cubicBezTo>
                <a:cubicBezTo>
                  <a:pt x="6573982" y="5724959"/>
                  <a:pt x="6573982" y="5724959"/>
                  <a:pt x="6573982" y="5724959"/>
                </a:cubicBezTo>
                <a:cubicBezTo>
                  <a:pt x="6571926" y="5727038"/>
                  <a:pt x="6571926" y="5727038"/>
                  <a:pt x="6571926" y="5727038"/>
                </a:cubicBezTo>
                <a:cubicBezTo>
                  <a:pt x="6565756" y="5727038"/>
                  <a:pt x="6557530" y="5729116"/>
                  <a:pt x="6551360" y="5731195"/>
                </a:cubicBezTo>
                <a:cubicBezTo>
                  <a:pt x="6551360" y="5733273"/>
                  <a:pt x="6551360" y="5733273"/>
                  <a:pt x="6551360" y="5733273"/>
                </a:cubicBezTo>
                <a:cubicBezTo>
                  <a:pt x="6549304" y="5741587"/>
                  <a:pt x="6547247" y="5749901"/>
                  <a:pt x="6547247" y="5758215"/>
                </a:cubicBezTo>
                <a:cubicBezTo>
                  <a:pt x="6547247" y="5768607"/>
                  <a:pt x="6549304" y="5776921"/>
                  <a:pt x="6551360" y="5785235"/>
                </a:cubicBezTo>
                <a:cubicBezTo>
                  <a:pt x="6549304" y="5785235"/>
                  <a:pt x="6532851" y="5793548"/>
                  <a:pt x="6530795" y="5793548"/>
                </a:cubicBezTo>
                <a:cubicBezTo>
                  <a:pt x="6520512" y="5778999"/>
                  <a:pt x="6508173" y="5764450"/>
                  <a:pt x="6493777" y="5758215"/>
                </a:cubicBezTo>
                <a:cubicBezTo>
                  <a:pt x="6493777" y="5756136"/>
                  <a:pt x="6493777" y="5756136"/>
                  <a:pt x="6493777" y="5756136"/>
                </a:cubicBezTo>
                <a:cubicBezTo>
                  <a:pt x="6491721" y="5756136"/>
                  <a:pt x="6491721" y="5756136"/>
                  <a:pt x="6491721" y="5756136"/>
                </a:cubicBezTo>
                <a:cubicBezTo>
                  <a:pt x="6485551" y="5760293"/>
                  <a:pt x="6479382" y="5764450"/>
                  <a:pt x="6473212" y="5768607"/>
                </a:cubicBezTo>
                <a:cubicBezTo>
                  <a:pt x="6473212" y="5768607"/>
                  <a:pt x="6473212" y="5770685"/>
                  <a:pt x="6473212" y="5770685"/>
                </a:cubicBezTo>
                <a:cubicBezTo>
                  <a:pt x="6473212" y="5787313"/>
                  <a:pt x="6477325" y="5803941"/>
                  <a:pt x="6485551" y="5820568"/>
                </a:cubicBezTo>
                <a:cubicBezTo>
                  <a:pt x="6483495" y="5822647"/>
                  <a:pt x="6471156" y="5830961"/>
                  <a:pt x="6469099" y="5833039"/>
                </a:cubicBezTo>
                <a:cubicBezTo>
                  <a:pt x="6456760" y="5820568"/>
                  <a:pt x="6440308" y="5810176"/>
                  <a:pt x="6425911" y="5806019"/>
                </a:cubicBezTo>
                <a:cubicBezTo>
                  <a:pt x="6423855" y="5806019"/>
                  <a:pt x="6423855" y="5806019"/>
                  <a:pt x="6423855" y="5806019"/>
                </a:cubicBezTo>
                <a:cubicBezTo>
                  <a:pt x="6423855" y="5808097"/>
                  <a:pt x="6423855" y="5808097"/>
                  <a:pt x="6423855" y="5808097"/>
                </a:cubicBezTo>
                <a:cubicBezTo>
                  <a:pt x="6417685" y="5810176"/>
                  <a:pt x="6411516" y="5816411"/>
                  <a:pt x="6407402" y="5822647"/>
                </a:cubicBezTo>
                <a:cubicBezTo>
                  <a:pt x="6407402" y="5824725"/>
                  <a:pt x="6407402" y="5824725"/>
                  <a:pt x="6407402" y="5824725"/>
                </a:cubicBezTo>
                <a:cubicBezTo>
                  <a:pt x="6411516" y="5839274"/>
                  <a:pt x="6421798" y="5855902"/>
                  <a:pt x="6434138" y="5870451"/>
                </a:cubicBezTo>
                <a:cubicBezTo>
                  <a:pt x="6432082" y="5870451"/>
                  <a:pt x="6421798" y="5885000"/>
                  <a:pt x="6419742" y="5887079"/>
                </a:cubicBezTo>
                <a:cubicBezTo>
                  <a:pt x="6405346" y="5878765"/>
                  <a:pt x="6386837" y="5874608"/>
                  <a:pt x="6370385" y="5874608"/>
                </a:cubicBezTo>
                <a:cubicBezTo>
                  <a:pt x="6368328" y="5874608"/>
                  <a:pt x="6368328" y="5874608"/>
                  <a:pt x="6368328" y="5874608"/>
                </a:cubicBezTo>
                <a:cubicBezTo>
                  <a:pt x="6364215" y="5878765"/>
                  <a:pt x="6360102" y="5887079"/>
                  <a:pt x="6358046" y="5893314"/>
                </a:cubicBezTo>
                <a:cubicBezTo>
                  <a:pt x="6358046" y="5895393"/>
                  <a:pt x="6358046" y="5895393"/>
                  <a:pt x="6358046" y="5895393"/>
                </a:cubicBezTo>
                <a:cubicBezTo>
                  <a:pt x="6366272" y="5909941"/>
                  <a:pt x="6378611" y="5922412"/>
                  <a:pt x="6395063" y="5932805"/>
                </a:cubicBezTo>
                <a:cubicBezTo>
                  <a:pt x="6393007" y="5934883"/>
                  <a:pt x="6386837" y="5949432"/>
                  <a:pt x="6386837" y="5951511"/>
                </a:cubicBezTo>
                <a:cubicBezTo>
                  <a:pt x="6368328" y="5947354"/>
                  <a:pt x="6349820" y="5947354"/>
                  <a:pt x="6335424" y="5951511"/>
                </a:cubicBezTo>
                <a:cubicBezTo>
                  <a:pt x="6333367" y="5951511"/>
                  <a:pt x="6333367" y="5951511"/>
                  <a:pt x="6333367" y="5951511"/>
                </a:cubicBezTo>
                <a:cubicBezTo>
                  <a:pt x="6333367" y="5953589"/>
                  <a:pt x="6333367" y="5953589"/>
                  <a:pt x="6333367" y="5953589"/>
                </a:cubicBezTo>
                <a:cubicBezTo>
                  <a:pt x="6331311" y="5959825"/>
                  <a:pt x="6329254" y="5968138"/>
                  <a:pt x="6327198" y="5974373"/>
                </a:cubicBezTo>
                <a:cubicBezTo>
                  <a:pt x="6329254" y="5976452"/>
                  <a:pt x="6329254" y="5976452"/>
                  <a:pt x="6329254" y="5976452"/>
                </a:cubicBezTo>
                <a:cubicBezTo>
                  <a:pt x="6339537" y="5986844"/>
                  <a:pt x="6355989" y="5997237"/>
                  <a:pt x="6372441" y="6001393"/>
                </a:cubicBezTo>
                <a:cubicBezTo>
                  <a:pt x="6372441" y="6003472"/>
                  <a:pt x="6370385" y="6022178"/>
                  <a:pt x="6370385" y="6024257"/>
                </a:cubicBezTo>
                <a:cubicBezTo>
                  <a:pt x="6351876" y="6024257"/>
                  <a:pt x="6333367" y="6028413"/>
                  <a:pt x="6321028" y="6036728"/>
                </a:cubicBezTo>
                <a:cubicBezTo>
                  <a:pt x="6318972" y="6036728"/>
                  <a:pt x="6318972" y="6036728"/>
                  <a:pt x="6318972" y="6036728"/>
                </a:cubicBezTo>
                <a:cubicBezTo>
                  <a:pt x="6318972" y="6038805"/>
                  <a:pt x="6318972" y="6038805"/>
                  <a:pt x="6318972" y="6038805"/>
                </a:cubicBezTo>
                <a:cubicBezTo>
                  <a:pt x="6318972" y="6040884"/>
                  <a:pt x="6318972" y="6045041"/>
                  <a:pt x="6318972" y="6049198"/>
                </a:cubicBezTo>
                <a:cubicBezTo>
                  <a:pt x="6318972" y="6053355"/>
                  <a:pt x="6318972" y="6057512"/>
                  <a:pt x="6318972" y="6059590"/>
                </a:cubicBezTo>
                <a:cubicBezTo>
                  <a:pt x="6318972" y="6061669"/>
                  <a:pt x="6318972" y="6061669"/>
                  <a:pt x="6318972" y="6061669"/>
                </a:cubicBezTo>
                <a:cubicBezTo>
                  <a:pt x="6321028" y="6061669"/>
                  <a:pt x="6321028" y="6061669"/>
                  <a:pt x="6321028" y="6061669"/>
                </a:cubicBezTo>
                <a:cubicBezTo>
                  <a:pt x="6333367" y="6069983"/>
                  <a:pt x="6351876" y="6074140"/>
                  <a:pt x="6370385" y="6074140"/>
                </a:cubicBezTo>
                <a:cubicBezTo>
                  <a:pt x="6370385" y="6078296"/>
                  <a:pt x="6372441" y="6094924"/>
                  <a:pt x="6374498" y="6097002"/>
                </a:cubicBezTo>
                <a:cubicBezTo>
                  <a:pt x="6355989" y="6103237"/>
                  <a:pt x="6339537" y="6111551"/>
                  <a:pt x="6329254" y="6124022"/>
                </a:cubicBezTo>
                <a:cubicBezTo>
                  <a:pt x="6327198" y="6124022"/>
                  <a:pt x="6327198" y="6124022"/>
                  <a:pt x="6327198" y="6124022"/>
                </a:cubicBezTo>
                <a:cubicBezTo>
                  <a:pt x="6327198" y="6126101"/>
                  <a:pt x="6327198" y="6126101"/>
                  <a:pt x="6327198" y="6126101"/>
                </a:cubicBezTo>
                <a:cubicBezTo>
                  <a:pt x="6329254" y="6132336"/>
                  <a:pt x="6331311" y="6140650"/>
                  <a:pt x="6333367" y="6146886"/>
                </a:cubicBezTo>
                <a:cubicBezTo>
                  <a:pt x="6335424" y="6146886"/>
                  <a:pt x="6335424" y="6146886"/>
                  <a:pt x="6335424" y="6146886"/>
                </a:cubicBezTo>
                <a:cubicBezTo>
                  <a:pt x="6349820" y="6153121"/>
                  <a:pt x="6370385" y="6151042"/>
                  <a:pt x="6386837" y="6146886"/>
                </a:cubicBezTo>
                <a:cubicBezTo>
                  <a:pt x="6386837" y="6148963"/>
                  <a:pt x="6395063" y="6165592"/>
                  <a:pt x="6395063" y="6167669"/>
                </a:cubicBezTo>
                <a:cubicBezTo>
                  <a:pt x="6380668" y="6175983"/>
                  <a:pt x="6366272" y="6190533"/>
                  <a:pt x="6358046" y="6205082"/>
                </a:cubicBezTo>
                <a:cubicBezTo>
                  <a:pt x="6358046" y="6207160"/>
                  <a:pt x="6358046" y="6207160"/>
                  <a:pt x="6358046" y="6207160"/>
                </a:cubicBezTo>
                <a:cubicBezTo>
                  <a:pt x="6360102" y="6211318"/>
                  <a:pt x="6366272" y="6219631"/>
                  <a:pt x="6370385" y="6225866"/>
                </a:cubicBezTo>
                <a:cubicBezTo>
                  <a:pt x="6386837" y="6225866"/>
                  <a:pt x="6405346" y="6221710"/>
                  <a:pt x="6421798" y="6211318"/>
                </a:cubicBezTo>
                <a:cubicBezTo>
                  <a:pt x="6421798" y="6213395"/>
                  <a:pt x="6432082" y="6227945"/>
                  <a:pt x="6434138" y="6230024"/>
                </a:cubicBezTo>
                <a:cubicBezTo>
                  <a:pt x="6421798" y="6242494"/>
                  <a:pt x="6411516" y="6259121"/>
                  <a:pt x="6407402" y="6275750"/>
                </a:cubicBezTo>
                <a:cubicBezTo>
                  <a:pt x="6409459" y="6277827"/>
                  <a:pt x="6409459" y="6277827"/>
                  <a:pt x="6409459" y="6277827"/>
                </a:cubicBezTo>
                <a:cubicBezTo>
                  <a:pt x="6411516" y="6281985"/>
                  <a:pt x="6419742" y="6288220"/>
                  <a:pt x="6423855" y="6292377"/>
                </a:cubicBezTo>
                <a:cubicBezTo>
                  <a:pt x="6425911" y="6292377"/>
                  <a:pt x="6425911" y="6292377"/>
                  <a:pt x="6425911" y="6292377"/>
                </a:cubicBezTo>
                <a:cubicBezTo>
                  <a:pt x="6440308" y="6288220"/>
                  <a:pt x="6456760" y="6279906"/>
                  <a:pt x="6471156" y="6265357"/>
                </a:cubicBezTo>
                <a:cubicBezTo>
                  <a:pt x="6473212" y="6267436"/>
                  <a:pt x="6485551" y="6277827"/>
                  <a:pt x="6487608" y="6279906"/>
                </a:cubicBezTo>
                <a:cubicBezTo>
                  <a:pt x="6479382" y="6296533"/>
                  <a:pt x="6475269" y="6313162"/>
                  <a:pt x="6475269" y="6329789"/>
                </a:cubicBezTo>
                <a:cubicBezTo>
                  <a:pt x="6475269" y="6329789"/>
                  <a:pt x="6475269" y="6331868"/>
                  <a:pt x="6475269" y="6331868"/>
                </a:cubicBezTo>
                <a:cubicBezTo>
                  <a:pt x="6479382" y="6336024"/>
                  <a:pt x="6487608" y="6340182"/>
                  <a:pt x="6493777" y="6342259"/>
                </a:cubicBezTo>
                <a:cubicBezTo>
                  <a:pt x="6493777" y="6344338"/>
                  <a:pt x="6493777" y="6344338"/>
                  <a:pt x="6493777" y="6344338"/>
                </a:cubicBezTo>
                <a:cubicBezTo>
                  <a:pt x="6495834" y="6342259"/>
                  <a:pt x="6495834" y="6342259"/>
                  <a:pt x="6495834" y="6342259"/>
                </a:cubicBezTo>
                <a:cubicBezTo>
                  <a:pt x="6510230" y="6333946"/>
                  <a:pt x="6522569" y="6321475"/>
                  <a:pt x="6532851" y="6304848"/>
                </a:cubicBezTo>
                <a:cubicBezTo>
                  <a:pt x="6534908" y="6306926"/>
                  <a:pt x="6549304" y="6313162"/>
                  <a:pt x="6551360" y="6313162"/>
                </a:cubicBezTo>
                <a:cubicBezTo>
                  <a:pt x="6549304" y="6321475"/>
                  <a:pt x="6549304" y="6331868"/>
                  <a:pt x="6549304" y="6340182"/>
                </a:cubicBezTo>
                <a:cubicBezTo>
                  <a:pt x="6549304" y="6348495"/>
                  <a:pt x="6549304" y="6358888"/>
                  <a:pt x="6551360" y="6365123"/>
                </a:cubicBezTo>
                <a:cubicBezTo>
                  <a:pt x="6551360" y="6367201"/>
                  <a:pt x="6551360" y="6367201"/>
                  <a:pt x="6551360" y="6367201"/>
                </a:cubicBezTo>
                <a:cubicBezTo>
                  <a:pt x="6553417" y="6367201"/>
                  <a:pt x="6553417" y="6367201"/>
                  <a:pt x="6553417" y="6367201"/>
                </a:cubicBezTo>
                <a:cubicBezTo>
                  <a:pt x="6557530" y="6369280"/>
                  <a:pt x="6567812" y="6371358"/>
                  <a:pt x="6573982" y="6373436"/>
                </a:cubicBezTo>
                <a:cubicBezTo>
                  <a:pt x="6576039" y="6373436"/>
                  <a:pt x="6576039" y="6373436"/>
                  <a:pt x="6576039" y="6373436"/>
                </a:cubicBezTo>
                <a:cubicBezTo>
                  <a:pt x="6586321" y="6360966"/>
                  <a:pt x="6596604" y="6344338"/>
                  <a:pt x="6600717" y="6327711"/>
                </a:cubicBezTo>
                <a:cubicBezTo>
                  <a:pt x="6602773" y="6327711"/>
                  <a:pt x="6621282" y="6329789"/>
                  <a:pt x="6623339" y="6329789"/>
                </a:cubicBezTo>
                <a:cubicBezTo>
                  <a:pt x="6623339" y="6348495"/>
                  <a:pt x="6627452" y="6367201"/>
                  <a:pt x="6635678" y="6381750"/>
                </a:cubicBezTo>
                <a:cubicBezTo>
                  <a:pt x="6637734" y="6381750"/>
                  <a:pt x="6637734" y="6381750"/>
                  <a:pt x="6637734" y="6381750"/>
                </a:cubicBezTo>
                <a:cubicBezTo>
                  <a:pt x="6643904" y="6381750"/>
                  <a:pt x="6654187" y="6381750"/>
                  <a:pt x="6658300" y="6381750"/>
                </a:cubicBezTo>
                <a:cubicBezTo>
                  <a:pt x="6660357" y="6381750"/>
                  <a:pt x="6660357" y="6381750"/>
                  <a:pt x="6660357" y="6381750"/>
                </a:cubicBezTo>
                <a:cubicBezTo>
                  <a:pt x="6668583" y="6367201"/>
                  <a:pt x="6672696" y="6348495"/>
                  <a:pt x="6674753" y="6329789"/>
                </a:cubicBezTo>
                <a:cubicBezTo>
                  <a:pt x="6676809" y="6329789"/>
                  <a:pt x="6693261" y="6327711"/>
                  <a:pt x="6695318" y="6327711"/>
                </a:cubicBezTo>
                <a:cubicBezTo>
                  <a:pt x="6699431" y="6344338"/>
                  <a:pt x="6709714" y="6360966"/>
                  <a:pt x="6722053" y="6373436"/>
                </a:cubicBezTo>
                <a:cubicBezTo>
                  <a:pt x="6728222" y="6371358"/>
                  <a:pt x="6738505" y="6369280"/>
                  <a:pt x="6742618" y="6367201"/>
                </a:cubicBezTo>
                <a:cubicBezTo>
                  <a:pt x="6744675" y="6367201"/>
                  <a:pt x="6744675" y="6367201"/>
                  <a:pt x="6744675" y="6367201"/>
                </a:cubicBezTo>
                <a:cubicBezTo>
                  <a:pt x="6746731" y="6358888"/>
                  <a:pt x="6746731" y="6348495"/>
                  <a:pt x="6746731" y="6340182"/>
                </a:cubicBezTo>
                <a:cubicBezTo>
                  <a:pt x="6746731" y="6331868"/>
                  <a:pt x="6746731" y="6321475"/>
                  <a:pt x="6744675" y="6313162"/>
                </a:cubicBezTo>
                <a:cubicBezTo>
                  <a:pt x="6746731" y="6313162"/>
                  <a:pt x="6763183" y="6306926"/>
                  <a:pt x="6765240" y="6304848"/>
                </a:cubicBezTo>
                <a:cubicBezTo>
                  <a:pt x="6773466" y="6321475"/>
                  <a:pt x="6787862" y="6333946"/>
                  <a:pt x="6802257" y="6342259"/>
                </a:cubicBezTo>
                <a:cubicBezTo>
                  <a:pt x="6808427" y="6340182"/>
                  <a:pt x="6816653" y="6336024"/>
                  <a:pt x="6820766" y="6331868"/>
                </a:cubicBezTo>
                <a:cubicBezTo>
                  <a:pt x="6822823" y="6329789"/>
                  <a:pt x="6822823" y="6329789"/>
                  <a:pt x="6822823" y="6329789"/>
                </a:cubicBezTo>
                <a:cubicBezTo>
                  <a:pt x="6822823" y="6329789"/>
                  <a:pt x="6822823" y="6329789"/>
                  <a:pt x="6822823" y="6327711"/>
                </a:cubicBezTo>
                <a:cubicBezTo>
                  <a:pt x="6822823" y="6313162"/>
                  <a:pt x="6816653" y="6294456"/>
                  <a:pt x="6808427" y="6279906"/>
                </a:cubicBezTo>
                <a:cubicBezTo>
                  <a:pt x="6810484" y="6277827"/>
                  <a:pt x="6822823" y="6267436"/>
                  <a:pt x="6824879" y="6265357"/>
                </a:cubicBezTo>
                <a:cubicBezTo>
                  <a:pt x="6839275" y="6277827"/>
                  <a:pt x="6855727" y="6288220"/>
                  <a:pt x="6870123" y="6292377"/>
                </a:cubicBezTo>
                <a:cubicBezTo>
                  <a:pt x="6872180" y="6292377"/>
                  <a:pt x="6872180" y="6292377"/>
                  <a:pt x="6872180" y="6292377"/>
                </a:cubicBezTo>
                <a:cubicBezTo>
                  <a:pt x="6876293" y="6288220"/>
                  <a:pt x="6884519" y="6281985"/>
                  <a:pt x="6886576" y="6275750"/>
                </a:cubicBezTo>
                <a:cubicBezTo>
                  <a:pt x="6888632" y="6275750"/>
                  <a:pt x="6888632" y="6275750"/>
                  <a:pt x="6888632" y="6275750"/>
                </a:cubicBezTo>
                <a:cubicBezTo>
                  <a:pt x="6884519" y="6259121"/>
                  <a:pt x="6874236" y="6242494"/>
                  <a:pt x="6861897" y="6230024"/>
                </a:cubicBezTo>
                <a:cubicBezTo>
                  <a:pt x="6863954" y="6227945"/>
                  <a:pt x="6874236" y="6213395"/>
                  <a:pt x="6874236" y="6211318"/>
                </a:cubicBezTo>
                <a:cubicBezTo>
                  <a:pt x="6890689" y="6219631"/>
                  <a:pt x="6909198" y="6225866"/>
                  <a:pt x="6925650" y="6225866"/>
                </a:cubicBezTo>
                <a:cubicBezTo>
                  <a:pt x="6927706" y="6223788"/>
                  <a:pt x="6927706" y="6223788"/>
                  <a:pt x="6927706" y="6223788"/>
                </a:cubicBezTo>
                <a:cubicBezTo>
                  <a:pt x="6929763" y="6219631"/>
                  <a:pt x="6935933" y="6211318"/>
                  <a:pt x="6937989" y="6205082"/>
                </a:cubicBezTo>
                <a:cubicBezTo>
                  <a:pt x="6937989" y="6203004"/>
                  <a:pt x="6937989" y="6203004"/>
                  <a:pt x="6937989" y="6203004"/>
                </a:cubicBezTo>
                <a:cubicBezTo>
                  <a:pt x="6929763" y="6190533"/>
                  <a:pt x="6915367" y="6175983"/>
                  <a:pt x="6900972" y="6167669"/>
                </a:cubicBezTo>
                <a:cubicBezTo>
                  <a:pt x="6900972" y="6163513"/>
                  <a:pt x="6909198" y="6148963"/>
                  <a:pt x="6909198" y="6146886"/>
                </a:cubicBezTo>
                <a:cubicBezTo>
                  <a:pt x="6925650" y="6151042"/>
                  <a:pt x="6944159" y="6151042"/>
                  <a:pt x="6960611" y="6146886"/>
                </a:cubicBezTo>
                <a:cubicBezTo>
                  <a:pt x="6962667" y="6146886"/>
                  <a:pt x="6962667" y="6146886"/>
                  <a:pt x="6962667" y="6146886"/>
                </a:cubicBezTo>
                <a:cubicBezTo>
                  <a:pt x="6964724" y="6140650"/>
                  <a:pt x="6966781" y="6132336"/>
                  <a:pt x="6966781" y="6126101"/>
                </a:cubicBezTo>
                <a:cubicBezTo>
                  <a:pt x="6966781" y="6124022"/>
                  <a:pt x="6966781" y="6124022"/>
                  <a:pt x="6966781" y="6124022"/>
                </a:cubicBezTo>
                <a:cubicBezTo>
                  <a:pt x="6956498" y="6111551"/>
                  <a:pt x="6940046" y="6103237"/>
                  <a:pt x="6921537" y="6097002"/>
                </a:cubicBezTo>
                <a:cubicBezTo>
                  <a:pt x="6923593" y="6094924"/>
                  <a:pt x="6925650" y="6078296"/>
                  <a:pt x="6925650" y="6076218"/>
                </a:cubicBezTo>
                <a:cubicBezTo>
                  <a:pt x="6944159" y="6076218"/>
                  <a:pt x="6962667" y="6069983"/>
                  <a:pt x="6975007" y="6061669"/>
                </a:cubicBezTo>
                <a:cubicBezTo>
                  <a:pt x="6977063" y="6061669"/>
                  <a:pt x="6977063" y="6061669"/>
                  <a:pt x="6977063" y="6061669"/>
                </a:cubicBezTo>
                <a:cubicBezTo>
                  <a:pt x="6977063" y="6057512"/>
                  <a:pt x="6977063" y="6053355"/>
                  <a:pt x="6977063" y="6049198"/>
                </a:cubicBezTo>
                <a:cubicBezTo>
                  <a:pt x="6977063" y="6047119"/>
                  <a:pt x="6977063" y="6042963"/>
                  <a:pt x="6977063" y="6038805"/>
                </a:cubicBezTo>
                <a:cubicBezTo>
                  <a:pt x="6975007" y="6038805"/>
                  <a:pt x="6975007" y="6038805"/>
                  <a:pt x="6975007" y="6038805"/>
                </a:cubicBezTo>
                <a:cubicBezTo>
                  <a:pt x="6962667" y="6030492"/>
                  <a:pt x="6944159" y="6024257"/>
                  <a:pt x="6925650" y="6024257"/>
                </a:cubicBezTo>
                <a:cubicBezTo>
                  <a:pt x="6925650" y="6022178"/>
                  <a:pt x="6923593" y="6005551"/>
                  <a:pt x="6923593" y="6003472"/>
                </a:cubicBezTo>
                <a:cubicBezTo>
                  <a:pt x="6940046" y="5997237"/>
                  <a:pt x="6956498" y="5988923"/>
                  <a:pt x="6966781" y="5976452"/>
                </a:cubicBezTo>
                <a:cubicBezTo>
                  <a:pt x="6968837" y="5976452"/>
                  <a:pt x="6968837" y="5976452"/>
                  <a:pt x="6968837" y="5976452"/>
                </a:cubicBezTo>
                <a:cubicBezTo>
                  <a:pt x="6968837" y="5974373"/>
                  <a:pt x="6968837" y="5974373"/>
                  <a:pt x="6968837" y="5974373"/>
                </a:cubicBezTo>
                <a:cubicBezTo>
                  <a:pt x="6966781" y="5968138"/>
                  <a:pt x="6964724" y="5959825"/>
                  <a:pt x="6962667" y="5953589"/>
                </a:cubicBezTo>
                <a:cubicBezTo>
                  <a:pt x="6960611" y="5953589"/>
                  <a:pt x="6960611" y="5953589"/>
                  <a:pt x="6960611" y="5953589"/>
                </a:cubicBezTo>
                <a:cubicBezTo>
                  <a:pt x="6946215" y="5947354"/>
                  <a:pt x="6927706" y="5949432"/>
                  <a:pt x="6909198" y="5953589"/>
                </a:cubicBezTo>
                <a:cubicBezTo>
                  <a:pt x="6909198" y="5951511"/>
                  <a:pt x="6903028" y="5934883"/>
                  <a:pt x="6900972" y="5932805"/>
                </a:cubicBezTo>
                <a:cubicBezTo>
                  <a:pt x="6917424" y="5924491"/>
                  <a:pt x="6929763" y="5909941"/>
                  <a:pt x="6937989" y="5895393"/>
                </a:cubicBezTo>
                <a:cubicBezTo>
                  <a:pt x="6937989" y="5893314"/>
                  <a:pt x="6937989" y="5893314"/>
                  <a:pt x="6937989" y="5893314"/>
                </a:cubicBezTo>
                <a:cubicBezTo>
                  <a:pt x="6935933" y="5889157"/>
                  <a:pt x="6931820" y="5880843"/>
                  <a:pt x="6927706" y="5874608"/>
                </a:cubicBezTo>
                <a:cubicBezTo>
                  <a:pt x="6925650" y="5874608"/>
                  <a:pt x="6925650" y="5874608"/>
                  <a:pt x="6925650" y="5874608"/>
                </a:cubicBezTo>
                <a:cubicBezTo>
                  <a:pt x="6909198" y="5874608"/>
                  <a:pt x="6890689" y="5878765"/>
                  <a:pt x="6876293" y="5887079"/>
                </a:cubicBezTo>
                <a:cubicBezTo>
                  <a:pt x="6874236" y="5887079"/>
                  <a:pt x="6863954" y="5872529"/>
                  <a:pt x="6861897" y="5870451"/>
                </a:cubicBezTo>
                <a:cubicBezTo>
                  <a:pt x="6874236" y="5857980"/>
                  <a:pt x="6884519" y="5841353"/>
                  <a:pt x="6888632" y="5824725"/>
                </a:cubicBezTo>
                <a:cubicBezTo>
                  <a:pt x="6888632" y="5822647"/>
                  <a:pt x="6888632" y="5822647"/>
                  <a:pt x="6888632" y="5822647"/>
                </a:cubicBezTo>
                <a:cubicBezTo>
                  <a:pt x="6884519" y="5818490"/>
                  <a:pt x="6878350" y="5812254"/>
                  <a:pt x="6872180" y="5808097"/>
                </a:cubicBezTo>
                <a:cubicBezTo>
                  <a:pt x="6855727" y="5812254"/>
                  <a:pt x="6839275" y="5820568"/>
                  <a:pt x="6826936" y="5833039"/>
                </a:cubicBezTo>
                <a:cubicBezTo>
                  <a:pt x="6824879" y="5833039"/>
                  <a:pt x="6810484" y="5822647"/>
                  <a:pt x="6808427" y="5820568"/>
                </a:cubicBezTo>
                <a:cubicBezTo>
                  <a:pt x="6818710" y="5803941"/>
                  <a:pt x="6822823" y="5787313"/>
                  <a:pt x="6822823" y="5770685"/>
                </a:cubicBezTo>
                <a:cubicBezTo>
                  <a:pt x="6822823" y="5770685"/>
                  <a:pt x="6822823" y="5768607"/>
                  <a:pt x="6822823" y="5768607"/>
                </a:cubicBezTo>
                <a:cubicBezTo>
                  <a:pt x="6816653" y="5764450"/>
                  <a:pt x="6808427" y="5760293"/>
                  <a:pt x="6804314" y="5758215"/>
                </a:cubicBezTo>
                <a:cubicBezTo>
                  <a:pt x="6802257" y="5756136"/>
                  <a:pt x="6802257" y="5756136"/>
                  <a:pt x="6802257" y="5756136"/>
                </a:cubicBezTo>
                <a:cubicBezTo>
                  <a:pt x="6802257" y="5758215"/>
                  <a:pt x="6802257" y="5758215"/>
                  <a:pt x="6802257" y="5758215"/>
                </a:cubicBezTo>
                <a:cubicBezTo>
                  <a:pt x="6787862" y="5764450"/>
                  <a:pt x="6775523" y="5778999"/>
                  <a:pt x="6765240" y="5793548"/>
                </a:cubicBezTo>
                <a:cubicBezTo>
                  <a:pt x="6763183" y="5793548"/>
                  <a:pt x="6746731" y="5787313"/>
                  <a:pt x="6744675" y="5785235"/>
                </a:cubicBezTo>
                <a:cubicBezTo>
                  <a:pt x="6746731" y="5776921"/>
                  <a:pt x="6748788" y="5768607"/>
                  <a:pt x="6748788" y="5758215"/>
                </a:cubicBezTo>
                <a:cubicBezTo>
                  <a:pt x="6748788" y="5749901"/>
                  <a:pt x="6746731" y="5741587"/>
                  <a:pt x="6744675" y="5733273"/>
                </a:cubicBezTo>
                <a:cubicBezTo>
                  <a:pt x="6744675" y="5731195"/>
                  <a:pt x="6744675" y="5731195"/>
                  <a:pt x="6744675" y="5731195"/>
                </a:cubicBezTo>
                <a:cubicBezTo>
                  <a:pt x="6742618" y="5731195"/>
                  <a:pt x="6742618" y="5731195"/>
                  <a:pt x="6742618" y="5731195"/>
                </a:cubicBezTo>
                <a:cubicBezTo>
                  <a:pt x="6738505" y="5729116"/>
                  <a:pt x="6730279" y="5727038"/>
                  <a:pt x="6722053" y="5727038"/>
                </a:cubicBezTo>
                <a:cubicBezTo>
                  <a:pt x="6709714" y="5737430"/>
                  <a:pt x="6699431" y="5754058"/>
                  <a:pt x="6695318" y="5772764"/>
                </a:cubicBezTo>
                <a:cubicBezTo>
                  <a:pt x="6693261" y="5770685"/>
                  <a:pt x="6676809" y="5768607"/>
                  <a:pt x="6672696" y="5768607"/>
                </a:cubicBezTo>
                <a:cubicBezTo>
                  <a:pt x="6672696" y="5751979"/>
                  <a:pt x="6668583" y="5733273"/>
                  <a:pt x="6660357" y="5718724"/>
                </a:cubicBezTo>
                <a:cubicBezTo>
                  <a:pt x="6658300" y="5718724"/>
                  <a:pt x="6658300" y="5718724"/>
                  <a:pt x="6658300" y="5718724"/>
                </a:cubicBezTo>
                <a:cubicBezTo>
                  <a:pt x="6652131" y="5716645"/>
                  <a:pt x="6643904" y="5716645"/>
                  <a:pt x="6637734" y="5718724"/>
                </a:cubicBezTo>
                <a:cubicBezTo>
                  <a:pt x="6635678" y="5718724"/>
                  <a:pt x="6635678" y="5718724"/>
                  <a:pt x="6635678" y="571872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F8D7EE-C41C-4CDB-AAA2-6FAC12F10A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3DCB0E-7364-4B69-BA11-325DFB75F0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3703CCB-4515-447B-9D4C-C361026CC1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B4E8BC-C3BC-4E7C-B3C2-AB5029B8FB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07402 w 6096000"/>
              <a:gd name="connsiteY0" fmla="*/ 6448102 h 6858000"/>
              <a:gd name="connsiteX1" fmla="*/ 5517605 w 6096000"/>
              <a:gd name="connsiteY1" fmla="*/ 6448102 h 6858000"/>
              <a:gd name="connsiteX2" fmla="*/ 5521686 w 6096000"/>
              <a:gd name="connsiteY2" fmla="*/ 6456440 h 6858000"/>
              <a:gd name="connsiteX3" fmla="*/ 5527808 w 6096000"/>
              <a:gd name="connsiteY3" fmla="*/ 6558584 h 6858000"/>
              <a:gd name="connsiteX4" fmla="*/ 5525767 w 6096000"/>
              <a:gd name="connsiteY4" fmla="*/ 6569006 h 6858000"/>
              <a:gd name="connsiteX5" fmla="*/ 5519645 w 6096000"/>
              <a:gd name="connsiteY5" fmla="*/ 6569006 h 6858000"/>
              <a:gd name="connsiteX6" fmla="*/ 5413533 w 6096000"/>
              <a:gd name="connsiteY6" fmla="*/ 6506470 h 6858000"/>
              <a:gd name="connsiteX7" fmla="*/ 5409451 w 6096000"/>
              <a:gd name="connsiteY7" fmla="*/ 6500217 h 6858000"/>
              <a:gd name="connsiteX8" fmla="*/ 5409451 w 6096000"/>
              <a:gd name="connsiteY8" fmla="*/ 6498131 h 6858000"/>
              <a:gd name="connsiteX9" fmla="*/ 5415573 w 6096000"/>
              <a:gd name="connsiteY9" fmla="*/ 6493962 h 6858000"/>
              <a:gd name="connsiteX10" fmla="*/ 5507402 w 6096000"/>
              <a:gd name="connsiteY10" fmla="*/ 6448102 h 6858000"/>
              <a:gd name="connsiteX11" fmla="*/ 5590136 w 6096000"/>
              <a:gd name="connsiteY11" fmla="*/ 6446018 h 6858000"/>
              <a:gd name="connsiteX12" fmla="*/ 5600438 w 6096000"/>
              <a:gd name="connsiteY12" fmla="*/ 6446018 h 6858000"/>
              <a:gd name="connsiteX13" fmla="*/ 5691097 w 6096000"/>
              <a:gd name="connsiteY13" fmla="*/ 6491784 h 6858000"/>
              <a:gd name="connsiteX14" fmla="*/ 5699339 w 6096000"/>
              <a:gd name="connsiteY14" fmla="*/ 6498025 h 6858000"/>
              <a:gd name="connsiteX15" fmla="*/ 5695218 w 6096000"/>
              <a:gd name="connsiteY15" fmla="*/ 6504265 h 6858000"/>
              <a:gd name="connsiteX16" fmla="*/ 5588076 w 6096000"/>
              <a:gd name="connsiteY16" fmla="*/ 6566673 h 6858000"/>
              <a:gd name="connsiteX17" fmla="*/ 5579833 w 6096000"/>
              <a:gd name="connsiteY17" fmla="*/ 6566673 h 6858000"/>
              <a:gd name="connsiteX18" fmla="*/ 5577773 w 6096000"/>
              <a:gd name="connsiteY18" fmla="*/ 6558352 h 6858000"/>
              <a:gd name="connsiteX19" fmla="*/ 5586015 w 6096000"/>
              <a:gd name="connsiteY19" fmla="*/ 6454339 h 6858000"/>
              <a:gd name="connsiteX20" fmla="*/ 5590136 w 6096000"/>
              <a:gd name="connsiteY20" fmla="*/ 6446018 h 6858000"/>
              <a:gd name="connsiteX21" fmla="*/ 4772401 w 6096000"/>
              <a:gd name="connsiteY21" fmla="*/ 6406275 h 6858000"/>
              <a:gd name="connsiteX22" fmla="*/ 4772401 w 6096000"/>
              <a:gd name="connsiteY22" fmla="*/ 6449478 h 6858000"/>
              <a:gd name="connsiteX23" fmla="*/ 4724512 w 6096000"/>
              <a:gd name="connsiteY23" fmla="*/ 6457707 h 6858000"/>
              <a:gd name="connsiteX24" fmla="*/ 4705773 w 6096000"/>
              <a:gd name="connsiteY24" fmla="*/ 6433020 h 6858000"/>
              <a:gd name="connsiteX25" fmla="*/ 4730759 w 6096000"/>
              <a:gd name="connsiteY25" fmla="*/ 6408333 h 6858000"/>
              <a:gd name="connsiteX26" fmla="*/ 4422900 w 6096000"/>
              <a:gd name="connsiteY26" fmla="*/ 6336141 h 6858000"/>
              <a:gd name="connsiteX27" fmla="*/ 4463811 w 6096000"/>
              <a:gd name="connsiteY27" fmla="*/ 6396340 h 6858000"/>
              <a:gd name="connsiteX28" fmla="*/ 4422900 w 6096000"/>
              <a:gd name="connsiteY28" fmla="*/ 6456538 h 6858000"/>
              <a:gd name="connsiteX29" fmla="*/ 4381988 w 6096000"/>
              <a:gd name="connsiteY29" fmla="*/ 6396340 h 6858000"/>
              <a:gd name="connsiteX30" fmla="*/ 4422900 w 6096000"/>
              <a:gd name="connsiteY30" fmla="*/ 6336141 h 6858000"/>
              <a:gd name="connsiteX31" fmla="*/ 5577123 w 6096000"/>
              <a:gd name="connsiteY31" fmla="*/ 6327829 h 6858000"/>
              <a:gd name="connsiteX32" fmla="*/ 5586116 w 6096000"/>
              <a:gd name="connsiteY32" fmla="*/ 6328868 h 6858000"/>
              <a:gd name="connsiteX33" fmla="*/ 5612840 w 6096000"/>
              <a:gd name="connsiteY33" fmla="*/ 6380819 h 6858000"/>
              <a:gd name="connsiteX34" fmla="*/ 5553226 w 6096000"/>
              <a:gd name="connsiteY34" fmla="*/ 6439004 h 6858000"/>
              <a:gd name="connsiteX35" fmla="*/ 5493612 w 6096000"/>
              <a:gd name="connsiteY35" fmla="*/ 6380819 h 6858000"/>
              <a:gd name="connsiteX36" fmla="*/ 5520336 w 6096000"/>
              <a:gd name="connsiteY36" fmla="*/ 6330947 h 6858000"/>
              <a:gd name="connsiteX37" fmla="*/ 5536781 w 6096000"/>
              <a:gd name="connsiteY37" fmla="*/ 6333024 h 6858000"/>
              <a:gd name="connsiteX38" fmla="*/ 5534725 w 6096000"/>
              <a:gd name="connsiteY38" fmla="*/ 6349649 h 6858000"/>
              <a:gd name="connsiteX39" fmla="*/ 5518280 w 6096000"/>
              <a:gd name="connsiteY39" fmla="*/ 6380819 h 6858000"/>
              <a:gd name="connsiteX40" fmla="*/ 5553226 w 6096000"/>
              <a:gd name="connsiteY40" fmla="*/ 6416146 h 6858000"/>
              <a:gd name="connsiteX41" fmla="*/ 5588172 w 6096000"/>
              <a:gd name="connsiteY41" fmla="*/ 6380819 h 6858000"/>
              <a:gd name="connsiteX42" fmla="*/ 5571727 w 6096000"/>
              <a:gd name="connsiteY42" fmla="*/ 6349649 h 6858000"/>
              <a:gd name="connsiteX43" fmla="*/ 5569671 w 6096000"/>
              <a:gd name="connsiteY43" fmla="*/ 6333024 h 6858000"/>
              <a:gd name="connsiteX44" fmla="*/ 5577123 w 6096000"/>
              <a:gd name="connsiteY44" fmla="*/ 6327829 h 6858000"/>
              <a:gd name="connsiteX45" fmla="*/ 5726057 w 6096000"/>
              <a:gd name="connsiteY45" fmla="*/ 6312763 h 6858000"/>
              <a:gd name="connsiteX46" fmla="*/ 5730190 w 6096000"/>
              <a:gd name="connsiteY46" fmla="*/ 6318992 h 6858000"/>
              <a:gd name="connsiteX47" fmla="*/ 5730190 w 6096000"/>
              <a:gd name="connsiteY47" fmla="*/ 6443559 h 6858000"/>
              <a:gd name="connsiteX48" fmla="*/ 5726057 w 6096000"/>
              <a:gd name="connsiteY48" fmla="*/ 6449787 h 6858000"/>
              <a:gd name="connsiteX49" fmla="*/ 5717791 w 6096000"/>
              <a:gd name="connsiteY49" fmla="*/ 6447711 h 6858000"/>
              <a:gd name="connsiteX50" fmla="*/ 5633066 w 6096000"/>
              <a:gd name="connsiteY50" fmla="*/ 6389579 h 6858000"/>
              <a:gd name="connsiteX51" fmla="*/ 5626867 w 6096000"/>
              <a:gd name="connsiteY51" fmla="*/ 6381275 h 6858000"/>
              <a:gd name="connsiteX52" fmla="*/ 5633066 w 6096000"/>
              <a:gd name="connsiteY52" fmla="*/ 6372971 h 6858000"/>
              <a:gd name="connsiteX53" fmla="*/ 5717791 w 6096000"/>
              <a:gd name="connsiteY53" fmla="*/ 6314840 h 6858000"/>
              <a:gd name="connsiteX54" fmla="*/ 5726057 w 6096000"/>
              <a:gd name="connsiteY54" fmla="*/ 6312763 h 6858000"/>
              <a:gd name="connsiteX55" fmla="*/ 5380229 w 6096000"/>
              <a:gd name="connsiteY55" fmla="*/ 6312763 h 6858000"/>
              <a:gd name="connsiteX56" fmla="*/ 5388412 w 6096000"/>
              <a:gd name="connsiteY56" fmla="*/ 6316915 h 6858000"/>
              <a:gd name="connsiteX57" fmla="*/ 5472280 w 6096000"/>
              <a:gd name="connsiteY57" fmla="*/ 6372971 h 6858000"/>
              <a:gd name="connsiteX58" fmla="*/ 5478417 w 6096000"/>
              <a:gd name="connsiteY58" fmla="*/ 6381275 h 6858000"/>
              <a:gd name="connsiteX59" fmla="*/ 5472280 w 6096000"/>
              <a:gd name="connsiteY59" fmla="*/ 6389579 h 6858000"/>
              <a:gd name="connsiteX60" fmla="*/ 5388412 w 6096000"/>
              <a:gd name="connsiteY60" fmla="*/ 6447711 h 6858000"/>
              <a:gd name="connsiteX61" fmla="*/ 5380229 w 6096000"/>
              <a:gd name="connsiteY61" fmla="*/ 6449787 h 6858000"/>
              <a:gd name="connsiteX62" fmla="*/ 5376138 w 6096000"/>
              <a:gd name="connsiteY62" fmla="*/ 6443559 h 6858000"/>
              <a:gd name="connsiteX63" fmla="*/ 5376138 w 6096000"/>
              <a:gd name="connsiteY63" fmla="*/ 6318992 h 6858000"/>
              <a:gd name="connsiteX64" fmla="*/ 5380229 w 6096000"/>
              <a:gd name="connsiteY64" fmla="*/ 6312763 h 6858000"/>
              <a:gd name="connsiteX65" fmla="*/ 4992184 w 6096000"/>
              <a:gd name="connsiteY65" fmla="*/ 6302243 h 6858000"/>
              <a:gd name="connsiteX66" fmla="*/ 4986024 w 6096000"/>
              <a:gd name="connsiteY66" fmla="*/ 6304321 h 6858000"/>
              <a:gd name="connsiteX67" fmla="*/ 4983972 w 6096000"/>
              <a:gd name="connsiteY67" fmla="*/ 6310551 h 6858000"/>
              <a:gd name="connsiteX68" fmla="*/ 5025033 w 6096000"/>
              <a:gd name="connsiteY68" fmla="*/ 6468402 h 6858000"/>
              <a:gd name="connsiteX69" fmla="*/ 5049670 w 6096000"/>
              <a:gd name="connsiteY69" fmla="*/ 6489171 h 6858000"/>
              <a:gd name="connsiteX70" fmla="*/ 5057882 w 6096000"/>
              <a:gd name="connsiteY70" fmla="*/ 6489171 h 6858000"/>
              <a:gd name="connsiteX71" fmla="*/ 5053776 w 6096000"/>
              <a:gd name="connsiteY71" fmla="*/ 6497479 h 6858000"/>
              <a:gd name="connsiteX72" fmla="*/ 5053776 w 6096000"/>
              <a:gd name="connsiteY72" fmla="*/ 6499556 h 6858000"/>
              <a:gd name="connsiteX73" fmla="*/ 5029139 w 6096000"/>
              <a:gd name="connsiteY73" fmla="*/ 6518249 h 6858000"/>
              <a:gd name="connsiteX74" fmla="*/ 4994237 w 6096000"/>
              <a:gd name="connsiteY74" fmla="*/ 6516172 h 6858000"/>
              <a:gd name="connsiteX75" fmla="*/ 4988078 w 6096000"/>
              <a:gd name="connsiteY75" fmla="*/ 6518249 h 6858000"/>
              <a:gd name="connsiteX76" fmla="*/ 4986024 w 6096000"/>
              <a:gd name="connsiteY76" fmla="*/ 6522403 h 6858000"/>
              <a:gd name="connsiteX77" fmla="*/ 4986024 w 6096000"/>
              <a:gd name="connsiteY77" fmla="*/ 6541096 h 6858000"/>
              <a:gd name="connsiteX78" fmla="*/ 4992184 w 6096000"/>
              <a:gd name="connsiteY78" fmla="*/ 6547327 h 6858000"/>
              <a:gd name="connsiteX79" fmla="*/ 5039404 w 6096000"/>
              <a:gd name="connsiteY79" fmla="*/ 6553557 h 6858000"/>
              <a:gd name="connsiteX80" fmla="*/ 5041458 w 6096000"/>
              <a:gd name="connsiteY80" fmla="*/ 6553557 h 6858000"/>
              <a:gd name="connsiteX81" fmla="*/ 5094838 w 6096000"/>
              <a:gd name="connsiteY81" fmla="*/ 6501633 h 6858000"/>
              <a:gd name="connsiteX82" fmla="*/ 5127687 w 6096000"/>
              <a:gd name="connsiteY82" fmla="*/ 6372861 h 6858000"/>
              <a:gd name="connsiteX83" fmla="*/ 5140005 w 6096000"/>
              <a:gd name="connsiteY83" fmla="*/ 6331321 h 6858000"/>
              <a:gd name="connsiteX84" fmla="*/ 5144111 w 6096000"/>
              <a:gd name="connsiteY84" fmla="*/ 6310551 h 6858000"/>
              <a:gd name="connsiteX85" fmla="*/ 5142058 w 6096000"/>
              <a:gd name="connsiteY85" fmla="*/ 6304321 h 6858000"/>
              <a:gd name="connsiteX86" fmla="*/ 5137952 w 6096000"/>
              <a:gd name="connsiteY86" fmla="*/ 6302243 h 6858000"/>
              <a:gd name="connsiteX87" fmla="*/ 5109209 w 6096000"/>
              <a:gd name="connsiteY87" fmla="*/ 6302243 h 6858000"/>
              <a:gd name="connsiteX88" fmla="*/ 5103050 w 6096000"/>
              <a:gd name="connsiteY88" fmla="*/ 6306398 h 6858000"/>
              <a:gd name="connsiteX89" fmla="*/ 5066094 w 6096000"/>
              <a:gd name="connsiteY89" fmla="*/ 6447632 h 6858000"/>
              <a:gd name="connsiteX90" fmla="*/ 5064041 w 6096000"/>
              <a:gd name="connsiteY90" fmla="*/ 6447632 h 6858000"/>
              <a:gd name="connsiteX91" fmla="*/ 5025033 w 6096000"/>
              <a:gd name="connsiteY91" fmla="*/ 6306398 h 6858000"/>
              <a:gd name="connsiteX92" fmla="*/ 5018874 w 6096000"/>
              <a:gd name="connsiteY92" fmla="*/ 6302243 h 6858000"/>
              <a:gd name="connsiteX93" fmla="*/ 4992184 w 6096000"/>
              <a:gd name="connsiteY93" fmla="*/ 6302243 h 6858000"/>
              <a:gd name="connsiteX94" fmla="*/ 4952412 w 6096000"/>
              <a:gd name="connsiteY94" fmla="*/ 6299906 h 6858000"/>
              <a:gd name="connsiteX95" fmla="*/ 4903317 w 6096000"/>
              <a:gd name="connsiteY95" fmla="*/ 6320715 h 6858000"/>
              <a:gd name="connsiteX96" fmla="*/ 4903317 w 6096000"/>
              <a:gd name="connsiteY96" fmla="*/ 6308230 h 6858000"/>
              <a:gd name="connsiteX97" fmla="*/ 4897181 w 6096000"/>
              <a:gd name="connsiteY97" fmla="*/ 6301987 h 6858000"/>
              <a:gd name="connsiteX98" fmla="*/ 4868542 w 6096000"/>
              <a:gd name="connsiteY98" fmla="*/ 6301987 h 6858000"/>
              <a:gd name="connsiteX99" fmla="*/ 4862406 w 6096000"/>
              <a:gd name="connsiteY99" fmla="*/ 6308230 h 6858000"/>
              <a:gd name="connsiteX100" fmla="*/ 4862406 w 6096000"/>
              <a:gd name="connsiteY100" fmla="*/ 6483025 h 6858000"/>
              <a:gd name="connsiteX101" fmla="*/ 4868542 w 6096000"/>
              <a:gd name="connsiteY101" fmla="*/ 6489268 h 6858000"/>
              <a:gd name="connsiteX102" fmla="*/ 4897181 w 6096000"/>
              <a:gd name="connsiteY102" fmla="*/ 6489268 h 6858000"/>
              <a:gd name="connsiteX103" fmla="*/ 4903317 w 6096000"/>
              <a:gd name="connsiteY103" fmla="*/ 6483025 h 6858000"/>
              <a:gd name="connsiteX104" fmla="*/ 4903317 w 6096000"/>
              <a:gd name="connsiteY104" fmla="*/ 6362333 h 6858000"/>
              <a:gd name="connsiteX105" fmla="*/ 4954457 w 6096000"/>
              <a:gd name="connsiteY105" fmla="*/ 6339443 h 6858000"/>
              <a:gd name="connsiteX106" fmla="*/ 4960594 w 6096000"/>
              <a:gd name="connsiteY106" fmla="*/ 6333200 h 6858000"/>
              <a:gd name="connsiteX107" fmla="*/ 4960594 w 6096000"/>
              <a:gd name="connsiteY107" fmla="*/ 6306149 h 6858000"/>
              <a:gd name="connsiteX108" fmla="*/ 4958548 w 6096000"/>
              <a:gd name="connsiteY108" fmla="*/ 6301987 h 6858000"/>
              <a:gd name="connsiteX109" fmla="*/ 4952412 w 6096000"/>
              <a:gd name="connsiteY109" fmla="*/ 6299906 h 6858000"/>
              <a:gd name="connsiteX110" fmla="*/ 4751504 w 6096000"/>
              <a:gd name="connsiteY110" fmla="*/ 6296399 h 6858000"/>
              <a:gd name="connsiteX111" fmla="*/ 4681148 w 6096000"/>
              <a:gd name="connsiteY111" fmla="*/ 6304717 h 6858000"/>
              <a:gd name="connsiteX112" fmla="*/ 4674940 w 6096000"/>
              <a:gd name="connsiteY112" fmla="*/ 6310955 h 6858000"/>
              <a:gd name="connsiteX113" fmla="*/ 4677009 w 6096000"/>
              <a:gd name="connsiteY113" fmla="*/ 6335908 h 6858000"/>
              <a:gd name="connsiteX114" fmla="*/ 4679079 w 6096000"/>
              <a:gd name="connsiteY114" fmla="*/ 6340067 h 6858000"/>
              <a:gd name="connsiteX115" fmla="*/ 4683217 w 6096000"/>
              <a:gd name="connsiteY115" fmla="*/ 6342146 h 6858000"/>
              <a:gd name="connsiteX116" fmla="*/ 4749434 w 6096000"/>
              <a:gd name="connsiteY116" fmla="*/ 6337987 h 6858000"/>
              <a:gd name="connsiteX117" fmla="*/ 4772196 w 6096000"/>
              <a:gd name="connsiteY117" fmla="*/ 6360861 h 6858000"/>
              <a:gd name="connsiteX118" fmla="*/ 4772196 w 6096000"/>
              <a:gd name="connsiteY118" fmla="*/ 6373337 h 6858000"/>
              <a:gd name="connsiteX119" fmla="*/ 4726672 w 6096000"/>
              <a:gd name="connsiteY119" fmla="*/ 6377496 h 6858000"/>
              <a:gd name="connsiteX120" fmla="*/ 4662524 w 6096000"/>
              <a:gd name="connsiteY120" fmla="*/ 6433640 h 6858000"/>
              <a:gd name="connsiteX121" fmla="*/ 4718395 w 6096000"/>
              <a:gd name="connsiteY121" fmla="*/ 6493943 h 6858000"/>
              <a:gd name="connsiteX122" fmla="*/ 4778404 w 6096000"/>
              <a:gd name="connsiteY122" fmla="*/ 6481467 h 6858000"/>
              <a:gd name="connsiteX123" fmla="*/ 4807374 w 6096000"/>
              <a:gd name="connsiteY123" fmla="*/ 6493943 h 6858000"/>
              <a:gd name="connsiteX124" fmla="*/ 4813582 w 6096000"/>
              <a:gd name="connsiteY124" fmla="*/ 6491864 h 6858000"/>
              <a:gd name="connsiteX125" fmla="*/ 4815651 w 6096000"/>
              <a:gd name="connsiteY125" fmla="*/ 6485626 h 6858000"/>
              <a:gd name="connsiteX126" fmla="*/ 4815651 w 6096000"/>
              <a:gd name="connsiteY126" fmla="*/ 6360861 h 6858000"/>
              <a:gd name="connsiteX127" fmla="*/ 4751504 w 6096000"/>
              <a:gd name="connsiteY127" fmla="*/ 6296399 h 6858000"/>
              <a:gd name="connsiteX128" fmla="*/ 4422899 w 6096000"/>
              <a:gd name="connsiteY128" fmla="*/ 6296399 h 6858000"/>
              <a:gd name="connsiteX129" fmla="*/ 4338738 w 6096000"/>
              <a:gd name="connsiteY129" fmla="*/ 6395171 h 6858000"/>
              <a:gd name="connsiteX130" fmla="*/ 4422899 w 6096000"/>
              <a:gd name="connsiteY130" fmla="*/ 6493943 h 6858000"/>
              <a:gd name="connsiteX131" fmla="*/ 4507060 w 6096000"/>
              <a:gd name="connsiteY131" fmla="*/ 6395171 h 6858000"/>
              <a:gd name="connsiteX132" fmla="*/ 4422899 w 6096000"/>
              <a:gd name="connsiteY132" fmla="*/ 6296399 h 6858000"/>
              <a:gd name="connsiteX133" fmla="*/ 4206945 w 6096000"/>
              <a:gd name="connsiteY133" fmla="*/ 6270683 h 6858000"/>
              <a:gd name="connsiteX134" fmla="*/ 4223310 w 6096000"/>
              <a:gd name="connsiteY134" fmla="*/ 6270683 h 6858000"/>
              <a:gd name="connsiteX135" fmla="*/ 4266267 w 6096000"/>
              <a:gd name="connsiteY135" fmla="*/ 6310425 h 6858000"/>
              <a:gd name="connsiteX136" fmla="*/ 4221264 w 6096000"/>
              <a:gd name="connsiteY136" fmla="*/ 6348076 h 6858000"/>
              <a:gd name="connsiteX137" fmla="*/ 4176261 w 6096000"/>
              <a:gd name="connsiteY137" fmla="*/ 6348076 h 6858000"/>
              <a:gd name="connsiteX138" fmla="*/ 4176261 w 6096000"/>
              <a:gd name="connsiteY138" fmla="*/ 6272775 h 6858000"/>
              <a:gd name="connsiteX139" fmla="*/ 4206945 w 6096000"/>
              <a:gd name="connsiteY139" fmla="*/ 6270683 h 6858000"/>
              <a:gd name="connsiteX140" fmla="*/ 4583182 w 6096000"/>
              <a:gd name="connsiteY140" fmla="*/ 6258994 h 6858000"/>
              <a:gd name="connsiteX141" fmla="*/ 4554472 w 6096000"/>
              <a:gd name="connsiteY141" fmla="*/ 6265238 h 6858000"/>
              <a:gd name="connsiteX142" fmla="*/ 4548320 w 6096000"/>
              <a:gd name="connsiteY142" fmla="*/ 6271482 h 6858000"/>
              <a:gd name="connsiteX143" fmla="*/ 4548320 w 6096000"/>
              <a:gd name="connsiteY143" fmla="*/ 6302704 h 6858000"/>
              <a:gd name="connsiteX144" fmla="*/ 4531914 w 6096000"/>
              <a:gd name="connsiteY144" fmla="*/ 6302704 h 6858000"/>
              <a:gd name="connsiteX145" fmla="*/ 4525762 w 6096000"/>
              <a:gd name="connsiteY145" fmla="*/ 6308949 h 6858000"/>
              <a:gd name="connsiteX146" fmla="*/ 4525762 w 6096000"/>
              <a:gd name="connsiteY146" fmla="*/ 6333927 h 6858000"/>
              <a:gd name="connsiteX147" fmla="*/ 4531914 w 6096000"/>
              <a:gd name="connsiteY147" fmla="*/ 6340171 h 6858000"/>
              <a:gd name="connsiteX148" fmla="*/ 4548320 w 6096000"/>
              <a:gd name="connsiteY148" fmla="*/ 6340171 h 6858000"/>
              <a:gd name="connsiteX149" fmla="*/ 4548320 w 6096000"/>
              <a:gd name="connsiteY149" fmla="*/ 6423430 h 6858000"/>
              <a:gd name="connsiteX150" fmla="*/ 4603689 w 6096000"/>
              <a:gd name="connsiteY150" fmla="*/ 6496281 h 6858000"/>
              <a:gd name="connsiteX151" fmla="*/ 4636500 w 6096000"/>
              <a:gd name="connsiteY151" fmla="*/ 6492118 h 6858000"/>
              <a:gd name="connsiteX152" fmla="*/ 4642652 w 6096000"/>
              <a:gd name="connsiteY152" fmla="*/ 6483792 h 6858000"/>
              <a:gd name="connsiteX153" fmla="*/ 4640602 w 6096000"/>
              <a:gd name="connsiteY153" fmla="*/ 6460896 h 6858000"/>
              <a:gd name="connsiteX154" fmla="*/ 4634449 w 6096000"/>
              <a:gd name="connsiteY154" fmla="*/ 6452570 h 6858000"/>
              <a:gd name="connsiteX155" fmla="*/ 4609841 w 6096000"/>
              <a:gd name="connsiteY155" fmla="*/ 6454652 h 6858000"/>
              <a:gd name="connsiteX156" fmla="*/ 4591385 w 6096000"/>
              <a:gd name="connsiteY156" fmla="*/ 6417185 h 6858000"/>
              <a:gd name="connsiteX157" fmla="*/ 4591385 w 6096000"/>
              <a:gd name="connsiteY157" fmla="*/ 6340171 h 6858000"/>
              <a:gd name="connsiteX158" fmla="*/ 4634449 w 6096000"/>
              <a:gd name="connsiteY158" fmla="*/ 6340171 h 6858000"/>
              <a:gd name="connsiteX159" fmla="*/ 4640602 w 6096000"/>
              <a:gd name="connsiteY159" fmla="*/ 6333927 h 6858000"/>
              <a:gd name="connsiteX160" fmla="*/ 4640602 w 6096000"/>
              <a:gd name="connsiteY160" fmla="*/ 6308949 h 6858000"/>
              <a:gd name="connsiteX161" fmla="*/ 4634449 w 6096000"/>
              <a:gd name="connsiteY161" fmla="*/ 6302704 h 6858000"/>
              <a:gd name="connsiteX162" fmla="*/ 4591385 w 6096000"/>
              <a:gd name="connsiteY162" fmla="*/ 6302704 h 6858000"/>
              <a:gd name="connsiteX163" fmla="*/ 4591385 w 6096000"/>
              <a:gd name="connsiteY163" fmla="*/ 6265238 h 6858000"/>
              <a:gd name="connsiteX164" fmla="*/ 4589334 w 6096000"/>
              <a:gd name="connsiteY164" fmla="*/ 6258994 h 6858000"/>
              <a:gd name="connsiteX165" fmla="*/ 4583182 w 6096000"/>
              <a:gd name="connsiteY165" fmla="*/ 6258994 h 6858000"/>
              <a:gd name="connsiteX166" fmla="*/ 4217278 w 6096000"/>
              <a:gd name="connsiteY166" fmla="*/ 6229772 h 6858000"/>
              <a:gd name="connsiteX167" fmla="*/ 4136861 w 6096000"/>
              <a:gd name="connsiteY167" fmla="*/ 6233924 h 6858000"/>
              <a:gd name="connsiteX168" fmla="*/ 4130674 w 6096000"/>
              <a:gd name="connsiteY168" fmla="*/ 6242228 h 6858000"/>
              <a:gd name="connsiteX169" fmla="*/ 4130674 w 6096000"/>
              <a:gd name="connsiteY169" fmla="*/ 6483040 h 6858000"/>
              <a:gd name="connsiteX170" fmla="*/ 4138922 w 6096000"/>
              <a:gd name="connsiteY170" fmla="*/ 6489268 h 6858000"/>
              <a:gd name="connsiteX171" fmla="*/ 4167790 w 6096000"/>
              <a:gd name="connsiteY171" fmla="*/ 6489268 h 6858000"/>
              <a:gd name="connsiteX172" fmla="*/ 4176038 w 6096000"/>
              <a:gd name="connsiteY172" fmla="*/ 6483040 h 6858000"/>
              <a:gd name="connsiteX173" fmla="*/ 4176038 w 6096000"/>
              <a:gd name="connsiteY173" fmla="*/ 6387546 h 6858000"/>
              <a:gd name="connsiteX174" fmla="*/ 4225526 w 6096000"/>
              <a:gd name="connsiteY174" fmla="*/ 6389621 h 6858000"/>
              <a:gd name="connsiteX175" fmla="*/ 4266766 w 6096000"/>
              <a:gd name="connsiteY175" fmla="*/ 6485115 h 6858000"/>
              <a:gd name="connsiteX176" fmla="*/ 4272952 w 6096000"/>
              <a:gd name="connsiteY176" fmla="*/ 6489268 h 6858000"/>
              <a:gd name="connsiteX177" fmla="*/ 4305944 w 6096000"/>
              <a:gd name="connsiteY177" fmla="*/ 6489268 h 6858000"/>
              <a:gd name="connsiteX178" fmla="*/ 4312130 w 6096000"/>
              <a:gd name="connsiteY178" fmla="*/ 6487192 h 6858000"/>
              <a:gd name="connsiteX179" fmla="*/ 4314192 w 6096000"/>
              <a:gd name="connsiteY179" fmla="*/ 6480964 h 6858000"/>
              <a:gd name="connsiteX180" fmla="*/ 4266766 w 6096000"/>
              <a:gd name="connsiteY180" fmla="*/ 6377166 h 6858000"/>
              <a:gd name="connsiteX181" fmla="*/ 4312130 w 6096000"/>
              <a:gd name="connsiteY181" fmla="*/ 6308658 h 6858000"/>
              <a:gd name="connsiteX182" fmla="*/ 4223464 w 6096000"/>
              <a:gd name="connsiteY182" fmla="*/ 6229772 h 6858000"/>
              <a:gd name="connsiteX183" fmla="*/ 4217278 w 6096000"/>
              <a:gd name="connsiteY183" fmla="*/ 6229772 h 6858000"/>
              <a:gd name="connsiteX184" fmla="*/ 5579833 w 6096000"/>
              <a:gd name="connsiteY184" fmla="*/ 6196766 h 6858000"/>
              <a:gd name="connsiteX185" fmla="*/ 5588076 w 6096000"/>
              <a:gd name="connsiteY185" fmla="*/ 6196766 h 6858000"/>
              <a:gd name="connsiteX186" fmla="*/ 5695218 w 6096000"/>
              <a:gd name="connsiteY186" fmla="*/ 6258579 h 6858000"/>
              <a:gd name="connsiteX187" fmla="*/ 5699339 w 6096000"/>
              <a:gd name="connsiteY187" fmla="*/ 6264760 h 6858000"/>
              <a:gd name="connsiteX188" fmla="*/ 5691097 w 6096000"/>
              <a:gd name="connsiteY188" fmla="*/ 6270941 h 6858000"/>
              <a:gd name="connsiteX189" fmla="*/ 5600438 w 6096000"/>
              <a:gd name="connsiteY189" fmla="*/ 6314210 h 6858000"/>
              <a:gd name="connsiteX190" fmla="*/ 5590136 w 6096000"/>
              <a:gd name="connsiteY190" fmla="*/ 6316270 h 6858000"/>
              <a:gd name="connsiteX191" fmla="*/ 5586015 w 6096000"/>
              <a:gd name="connsiteY191" fmla="*/ 6305968 h 6858000"/>
              <a:gd name="connsiteX192" fmla="*/ 5577773 w 6096000"/>
              <a:gd name="connsiteY192" fmla="*/ 6205007 h 6858000"/>
              <a:gd name="connsiteX193" fmla="*/ 5579833 w 6096000"/>
              <a:gd name="connsiteY193" fmla="*/ 6196766 h 6858000"/>
              <a:gd name="connsiteX194" fmla="*/ 5522498 w 6096000"/>
              <a:gd name="connsiteY194" fmla="*/ 6195995 h 6858000"/>
              <a:gd name="connsiteX195" fmla="*/ 5526619 w 6096000"/>
              <a:gd name="connsiteY195" fmla="*/ 6196770 h 6858000"/>
              <a:gd name="connsiteX196" fmla="*/ 5528679 w 6096000"/>
              <a:gd name="connsiteY196" fmla="*/ 6207095 h 6858000"/>
              <a:gd name="connsiteX197" fmla="*/ 5520438 w 6096000"/>
              <a:gd name="connsiteY197" fmla="*/ 6308283 h 6858000"/>
              <a:gd name="connsiteX198" fmla="*/ 5516316 w 6096000"/>
              <a:gd name="connsiteY198" fmla="*/ 6316543 h 6858000"/>
              <a:gd name="connsiteX199" fmla="*/ 5506015 w 6096000"/>
              <a:gd name="connsiteY199" fmla="*/ 6316543 h 6858000"/>
              <a:gd name="connsiteX200" fmla="*/ 5415355 w 6096000"/>
              <a:gd name="connsiteY200" fmla="*/ 6271112 h 6858000"/>
              <a:gd name="connsiteX201" fmla="*/ 5407114 w 6096000"/>
              <a:gd name="connsiteY201" fmla="*/ 6264917 h 6858000"/>
              <a:gd name="connsiteX202" fmla="*/ 5411235 w 6096000"/>
              <a:gd name="connsiteY202" fmla="*/ 6258721 h 6858000"/>
              <a:gd name="connsiteX203" fmla="*/ 5518377 w 6096000"/>
              <a:gd name="connsiteY203" fmla="*/ 6196770 h 6858000"/>
              <a:gd name="connsiteX204" fmla="*/ 5522498 w 6096000"/>
              <a:gd name="connsiteY204" fmla="*/ 6195995 h 6858000"/>
              <a:gd name="connsiteX205" fmla="*/ 5553811 w 6096000"/>
              <a:gd name="connsiteY205" fmla="*/ 6160806 h 6858000"/>
              <a:gd name="connsiteX206" fmla="*/ 5336980 w 6096000"/>
              <a:gd name="connsiteY206" fmla="*/ 6379976 h 6858000"/>
              <a:gd name="connsiteX207" fmla="*/ 5553811 w 6096000"/>
              <a:gd name="connsiteY207" fmla="*/ 6599145 h 6858000"/>
              <a:gd name="connsiteX208" fmla="*/ 5770643 w 6096000"/>
              <a:gd name="connsiteY208" fmla="*/ 6379976 h 6858000"/>
              <a:gd name="connsiteX209" fmla="*/ 5553811 w 6096000"/>
              <a:gd name="connsiteY209" fmla="*/ 6160806 h 6858000"/>
              <a:gd name="connsiteX210" fmla="*/ 5553226 w 6096000"/>
              <a:gd name="connsiteY210" fmla="*/ 6129247 h 6858000"/>
              <a:gd name="connsiteX211" fmla="*/ 5799865 w 6096000"/>
              <a:gd name="connsiteY211" fmla="*/ 6378808 h 6858000"/>
              <a:gd name="connsiteX212" fmla="*/ 5553226 w 6096000"/>
              <a:gd name="connsiteY212" fmla="*/ 6628369 h 6858000"/>
              <a:gd name="connsiteX213" fmla="*/ 5306588 w 6096000"/>
              <a:gd name="connsiteY213" fmla="*/ 6378808 h 6858000"/>
              <a:gd name="connsiteX214" fmla="*/ 5553226 w 6096000"/>
              <a:gd name="connsiteY214" fmla="*/ 6129247 h 6858000"/>
              <a:gd name="connsiteX215" fmla="*/ 5540303 w 6096000"/>
              <a:gd name="connsiteY215" fmla="*/ 6050671 h 6858000"/>
              <a:gd name="connsiteX216" fmla="*/ 5527964 w 6096000"/>
              <a:gd name="connsiteY216" fmla="*/ 6100554 h 6858000"/>
              <a:gd name="connsiteX217" fmla="*/ 5505342 w 6096000"/>
              <a:gd name="connsiteY217" fmla="*/ 6104711 h 6858000"/>
              <a:gd name="connsiteX218" fmla="*/ 5478607 w 6096000"/>
              <a:gd name="connsiteY218" fmla="*/ 6058985 h 6858000"/>
              <a:gd name="connsiteX219" fmla="*/ 5478607 w 6096000"/>
              <a:gd name="connsiteY219" fmla="*/ 6056906 h 6858000"/>
              <a:gd name="connsiteX220" fmla="*/ 5476550 w 6096000"/>
              <a:gd name="connsiteY220" fmla="*/ 6058985 h 6858000"/>
              <a:gd name="connsiteX221" fmla="*/ 5455985 w 6096000"/>
              <a:gd name="connsiteY221" fmla="*/ 6063142 h 6858000"/>
              <a:gd name="connsiteX222" fmla="*/ 5455985 w 6096000"/>
              <a:gd name="connsiteY222" fmla="*/ 6065220 h 6858000"/>
              <a:gd name="connsiteX223" fmla="*/ 5451872 w 6096000"/>
              <a:gd name="connsiteY223" fmla="*/ 6090162 h 6858000"/>
              <a:gd name="connsiteX224" fmla="*/ 5455985 w 6096000"/>
              <a:gd name="connsiteY224" fmla="*/ 6117182 h 6858000"/>
              <a:gd name="connsiteX225" fmla="*/ 5435420 w 6096000"/>
              <a:gd name="connsiteY225" fmla="*/ 6125495 h 6858000"/>
              <a:gd name="connsiteX226" fmla="*/ 5398402 w 6096000"/>
              <a:gd name="connsiteY226" fmla="*/ 6090162 h 6858000"/>
              <a:gd name="connsiteX227" fmla="*/ 5398402 w 6096000"/>
              <a:gd name="connsiteY227" fmla="*/ 6088083 h 6858000"/>
              <a:gd name="connsiteX228" fmla="*/ 5396346 w 6096000"/>
              <a:gd name="connsiteY228" fmla="*/ 6088083 h 6858000"/>
              <a:gd name="connsiteX229" fmla="*/ 5377837 w 6096000"/>
              <a:gd name="connsiteY229" fmla="*/ 6100554 h 6858000"/>
              <a:gd name="connsiteX230" fmla="*/ 5377837 w 6096000"/>
              <a:gd name="connsiteY230" fmla="*/ 6102632 h 6858000"/>
              <a:gd name="connsiteX231" fmla="*/ 5390176 w 6096000"/>
              <a:gd name="connsiteY231" fmla="*/ 6152515 h 6858000"/>
              <a:gd name="connsiteX232" fmla="*/ 5373724 w 6096000"/>
              <a:gd name="connsiteY232" fmla="*/ 6164986 h 6858000"/>
              <a:gd name="connsiteX233" fmla="*/ 5330536 w 6096000"/>
              <a:gd name="connsiteY233" fmla="*/ 6137966 h 6858000"/>
              <a:gd name="connsiteX234" fmla="*/ 5328480 w 6096000"/>
              <a:gd name="connsiteY234" fmla="*/ 6137966 h 6858000"/>
              <a:gd name="connsiteX235" fmla="*/ 5328480 w 6096000"/>
              <a:gd name="connsiteY235" fmla="*/ 6140044 h 6858000"/>
              <a:gd name="connsiteX236" fmla="*/ 5312027 w 6096000"/>
              <a:gd name="connsiteY236" fmla="*/ 6154594 h 6858000"/>
              <a:gd name="connsiteX237" fmla="*/ 5312027 w 6096000"/>
              <a:gd name="connsiteY237" fmla="*/ 6156672 h 6858000"/>
              <a:gd name="connsiteX238" fmla="*/ 5338763 w 6096000"/>
              <a:gd name="connsiteY238" fmla="*/ 6202398 h 6858000"/>
              <a:gd name="connsiteX239" fmla="*/ 5324366 w 6096000"/>
              <a:gd name="connsiteY239" fmla="*/ 6219026 h 6858000"/>
              <a:gd name="connsiteX240" fmla="*/ 5275010 w 6096000"/>
              <a:gd name="connsiteY240" fmla="*/ 6206555 h 6858000"/>
              <a:gd name="connsiteX241" fmla="*/ 5272953 w 6096000"/>
              <a:gd name="connsiteY241" fmla="*/ 6206555 h 6858000"/>
              <a:gd name="connsiteX242" fmla="*/ 5262671 w 6096000"/>
              <a:gd name="connsiteY242" fmla="*/ 6225261 h 6858000"/>
              <a:gd name="connsiteX243" fmla="*/ 5262671 w 6096000"/>
              <a:gd name="connsiteY243" fmla="*/ 6227340 h 6858000"/>
              <a:gd name="connsiteX244" fmla="*/ 5299688 w 6096000"/>
              <a:gd name="connsiteY244" fmla="*/ 6264752 h 6858000"/>
              <a:gd name="connsiteX245" fmla="*/ 5291462 w 6096000"/>
              <a:gd name="connsiteY245" fmla="*/ 6283458 h 6858000"/>
              <a:gd name="connsiteX246" fmla="*/ 5240049 w 6096000"/>
              <a:gd name="connsiteY246" fmla="*/ 6283458 h 6858000"/>
              <a:gd name="connsiteX247" fmla="*/ 5237992 w 6096000"/>
              <a:gd name="connsiteY247" fmla="*/ 6283458 h 6858000"/>
              <a:gd name="connsiteX248" fmla="*/ 5237992 w 6096000"/>
              <a:gd name="connsiteY248" fmla="*/ 6285536 h 6858000"/>
              <a:gd name="connsiteX249" fmla="*/ 5231823 w 6096000"/>
              <a:gd name="connsiteY249" fmla="*/ 6306320 h 6858000"/>
              <a:gd name="connsiteX250" fmla="*/ 5233879 w 6096000"/>
              <a:gd name="connsiteY250" fmla="*/ 6308399 h 6858000"/>
              <a:gd name="connsiteX251" fmla="*/ 5277066 w 6096000"/>
              <a:gd name="connsiteY251" fmla="*/ 6333340 h 6858000"/>
              <a:gd name="connsiteX252" fmla="*/ 5275010 w 6096000"/>
              <a:gd name="connsiteY252" fmla="*/ 6356204 h 6858000"/>
              <a:gd name="connsiteX253" fmla="*/ 5225653 w 6096000"/>
              <a:gd name="connsiteY253" fmla="*/ 6368675 h 6858000"/>
              <a:gd name="connsiteX254" fmla="*/ 5223596 w 6096000"/>
              <a:gd name="connsiteY254" fmla="*/ 6368675 h 6858000"/>
              <a:gd name="connsiteX255" fmla="*/ 5223596 w 6096000"/>
              <a:gd name="connsiteY255" fmla="*/ 6370752 h 6858000"/>
              <a:gd name="connsiteX256" fmla="*/ 5223596 w 6096000"/>
              <a:gd name="connsiteY256" fmla="*/ 6381145 h 6858000"/>
              <a:gd name="connsiteX257" fmla="*/ 5223596 w 6096000"/>
              <a:gd name="connsiteY257" fmla="*/ 6391537 h 6858000"/>
              <a:gd name="connsiteX258" fmla="*/ 5223596 w 6096000"/>
              <a:gd name="connsiteY258" fmla="*/ 6393616 h 6858000"/>
              <a:gd name="connsiteX259" fmla="*/ 5225653 w 6096000"/>
              <a:gd name="connsiteY259" fmla="*/ 6393616 h 6858000"/>
              <a:gd name="connsiteX260" fmla="*/ 5275010 w 6096000"/>
              <a:gd name="connsiteY260" fmla="*/ 6406087 h 6858000"/>
              <a:gd name="connsiteX261" fmla="*/ 5279123 w 6096000"/>
              <a:gd name="connsiteY261" fmla="*/ 6428949 h 6858000"/>
              <a:gd name="connsiteX262" fmla="*/ 5233879 w 6096000"/>
              <a:gd name="connsiteY262" fmla="*/ 6455969 h 6858000"/>
              <a:gd name="connsiteX263" fmla="*/ 5231823 w 6096000"/>
              <a:gd name="connsiteY263" fmla="*/ 6455969 h 6858000"/>
              <a:gd name="connsiteX264" fmla="*/ 5231823 w 6096000"/>
              <a:gd name="connsiteY264" fmla="*/ 6458048 h 6858000"/>
              <a:gd name="connsiteX265" fmla="*/ 5237992 w 6096000"/>
              <a:gd name="connsiteY265" fmla="*/ 6478833 h 6858000"/>
              <a:gd name="connsiteX266" fmla="*/ 5240049 w 6096000"/>
              <a:gd name="connsiteY266" fmla="*/ 6478833 h 6858000"/>
              <a:gd name="connsiteX267" fmla="*/ 5291462 w 6096000"/>
              <a:gd name="connsiteY267" fmla="*/ 6478833 h 6858000"/>
              <a:gd name="connsiteX268" fmla="*/ 5299688 w 6096000"/>
              <a:gd name="connsiteY268" fmla="*/ 6499616 h 6858000"/>
              <a:gd name="connsiteX269" fmla="*/ 5262671 w 6096000"/>
              <a:gd name="connsiteY269" fmla="*/ 6537029 h 6858000"/>
              <a:gd name="connsiteX270" fmla="*/ 5262671 w 6096000"/>
              <a:gd name="connsiteY270" fmla="*/ 6539107 h 6858000"/>
              <a:gd name="connsiteX271" fmla="*/ 5275010 w 6096000"/>
              <a:gd name="connsiteY271" fmla="*/ 6557813 h 6858000"/>
              <a:gd name="connsiteX272" fmla="*/ 5326423 w 6096000"/>
              <a:gd name="connsiteY272" fmla="*/ 6543265 h 6858000"/>
              <a:gd name="connsiteX273" fmla="*/ 5338763 w 6096000"/>
              <a:gd name="connsiteY273" fmla="*/ 6561971 h 6858000"/>
              <a:gd name="connsiteX274" fmla="*/ 5312027 w 6096000"/>
              <a:gd name="connsiteY274" fmla="*/ 6607697 h 6858000"/>
              <a:gd name="connsiteX275" fmla="*/ 5314084 w 6096000"/>
              <a:gd name="connsiteY275" fmla="*/ 6609774 h 6858000"/>
              <a:gd name="connsiteX276" fmla="*/ 5328480 w 6096000"/>
              <a:gd name="connsiteY276" fmla="*/ 6624324 h 6858000"/>
              <a:gd name="connsiteX277" fmla="*/ 5330536 w 6096000"/>
              <a:gd name="connsiteY277" fmla="*/ 6624324 h 6858000"/>
              <a:gd name="connsiteX278" fmla="*/ 5375780 w 6096000"/>
              <a:gd name="connsiteY278" fmla="*/ 6597304 h 6858000"/>
              <a:gd name="connsiteX279" fmla="*/ 5392233 w 6096000"/>
              <a:gd name="connsiteY279" fmla="*/ 6611853 h 6858000"/>
              <a:gd name="connsiteX280" fmla="*/ 5379894 w 6096000"/>
              <a:gd name="connsiteY280" fmla="*/ 6661736 h 6858000"/>
              <a:gd name="connsiteX281" fmla="*/ 5379894 w 6096000"/>
              <a:gd name="connsiteY281" fmla="*/ 6663815 h 6858000"/>
              <a:gd name="connsiteX282" fmla="*/ 5398402 w 6096000"/>
              <a:gd name="connsiteY282" fmla="*/ 6674206 h 6858000"/>
              <a:gd name="connsiteX283" fmla="*/ 5398402 w 6096000"/>
              <a:gd name="connsiteY283" fmla="*/ 6676285 h 6858000"/>
              <a:gd name="connsiteX284" fmla="*/ 5400459 w 6096000"/>
              <a:gd name="connsiteY284" fmla="*/ 6674206 h 6858000"/>
              <a:gd name="connsiteX285" fmla="*/ 5437476 w 6096000"/>
              <a:gd name="connsiteY285" fmla="*/ 6636795 h 6858000"/>
              <a:gd name="connsiteX286" fmla="*/ 5455985 w 6096000"/>
              <a:gd name="connsiteY286" fmla="*/ 6645109 h 6858000"/>
              <a:gd name="connsiteX287" fmla="*/ 5453928 w 6096000"/>
              <a:gd name="connsiteY287" fmla="*/ 6672129 h 6858000"/>
              <a:gd name="connsiteX288" fmla="*/ 5455985 w 6096000"/>
              <a:gd name="connsiteY288" fmla="*/ 6697070 h 6858000"/>
              <a:gd name="connsiteX289" fmla="*/ 5455985 w 6096000"/>
              <a:gd name="connsiteY289" fmla="*/ 6699148 h 6858000"/>
              <a:gd name="connsiteX290" fmla="*/ 5458042 w 6096000"/>
              <a:gd name="connsiteY290" fmla="*/ 6699148 h 6858000"/>
              <a:gd name="connsiteX291" fmla="*/ 5478607 w 6096000"/>
              <a:gd name="connsiteY291" fmla="*/ 6705383 h 6858000"/>
              <a:gd name="connsiteX292" fmla="*/ 5480663 w 6096000"/>
              <a:gd name="connsiteY292" fmla="*/ 6705383 h 6858000"/>
              <a:gd name="connsiteX293" fmla="*/ 5505342 w 6096000"/>
              <a:gd name="connsiteY293" fmla="*/ 6659658 h 6858000"/>
              <a:gd name="connsiteX294" fmla="*/ 5527964 w 6096000"/>
              <a:gd name="connsiteY294" fmla="*/ 6661736 h 6858000"/>
              <a:gd name="connsiteX295" fmla="*/ 5540303 w 6096000"/>
              <a:gd name="connsiteY295" fmla="*/ 6713697 h 6858000"/>
              <a:gd name="connsiteX296" fmla="*/ 5542359 w 6096000"/>
              <a:gd name="connsiteY296" fmla="*/ 6713697 h 6858000"/>
              <a:gd name="connsiteX297" fmla="*/ 5562925 w 6096000"/>
              <a:gd name="connsiteY297" fmla="*/ 6713697 h 6858000"/>
              <a:gd name="connsiteX298" fmla="*/ 5564982 w 6096000"/>
              <a:gd name="connsiteY298" fmla="*/ 6713697 h 6858000"/>
              <a:gd name="connsiteX299" fmla="*/ 5579378 w 6096000"/>
              <a:gd name="connsiteY299" fmla="*/ 6661736 h 6858000"/>
              <a:gd name="connsiteX300" fmla="*/ 5599943 w 6096000"/>
              <a:gd name="connsiteY300" fmla="*/ 6659658 h 6858000"/>
              <a:gd name="connsiteX301" fmla="*/ 5626678 w 6096000"/>
              <a:gd name="connsiteY301" fmla="*/ 6705383 h 6858000"/>
              <a:gd name="connsiteX302" fmla="*/ 5647243 w 6096000"/>
              <a:gd name="connsiteY302" fmla="*/ 6699148 h 6858000"/>
              <a:gd name="connsiteX303" fmla="*/ 5649300 w 6096000"/>
              <a:gd name="connsiteY303" fmla="*/ 6699148 h 6858000"/>
              <a:gd name="connsiteX304" fmla="*/ 5651356 w 6096000"/>
              <a:gd name="connsiteY304" fmla="*/ 6672129 h 6858000"/>
              <a:gd name="connsiteX305" fmla="*/ 5649300 w 6096000"/>
              <a:gd name="connsiteY305" fmla="*/ 6645109 h 6858000"/>
              <a:gd name="connsiteX306" fmla="*/ 5669865 w 6096000"/>
              <a:gd name="connsiteY306" fmla="*/ 6636795 h 6858000"/>
              <a:gd name="connsiteX307" fmla="*/ 5706882 w 6096000"/>
              <a:gd name="connsiteY307" fmla="*/ 6674206 h 6858000"/>
              <a:gd name="connsiteX308" fmla="*/ 5725391 w 6096000"/>
              <a:gd name="connsiteY308" fmla="*/ 6663815 h 6858000"/>
              <a:gd name="connsiteX309" fmla="*/ 5727448 w 6096000"/>
              <a:gd name="connsiteY309" fmla="*/ 6661736 h 6858000"/>
              <a:gd name="connsiteX310" fmla="*/ 5727448 w 6096000"/>
              <a:gd name="connsiteY310" fmla="*/ 6659658 h 6858000"/>
              <a:gd name="connsiteX311" fmla="*/ 5713052 w 6096000"/>
              <a:gd name="connsiteY311" fmla="*/ 6611853 h 6858000"/>
              <a:gd name="connsiteX312" fmla="*/ 5729504 w 6096000"/>
              <a:gd name="connsiteY312" fmla="*/ 6597304 h 6858000"/>
              <a:gd name="connsiteX313" fmla="*/ 5774748 w 6096000"/>
              <a:gd name="connsiteY313" fmla="*/ 6624324 h 6858000"/>
              <a:gd name="connsiteX314" fmla="*/ 5776805 w 6096000"/>
              <a:gd name="connsiteY314" fmla="*/ 6624324 h 6858000"/>
              <a:gd name="connsiteX315" fmla="*/ 5791201 w 6096000"/>
              <a:gd name="connsiteY315" fmla="*/ 6607697 h 6858000"/>
              <a:gd name="connsiteX316" fmla="*/ 5793257 w 6096000"/>
              <a:gd name="connsiteY316" fmla="*/ 6607697 h 6858000"/>
              <a:gd name="connsiteX317" fmla="*/ 5766522 w 6096000"/>
              <a:gd name="connsiteY317" fmla="*/ 6561971 h 6858000"/>
              <a:gd name="connsiteX318" fmla="*/ 5778861 w 6096000"/>
              <a:gd name="connsiteY318" fmla="*/ 6543265 h 6858000"/>
              <a:gd name="connsiteX319" fmla="*/ 5830275 w 6096000"/>
              <a:gd name="connsiteY319" fmla="*/ 6557813 h 6858000"/>
              <a:gd name="connsiteX320" fmla="*/ 5832331 w 6096000"/>
              <a:gd name="connsiteY320" fmla="*/ 6555735 h 6858000"/>
              <a:gd name="connsiteX321" fmla="*/ 5842614 w 6096000"/>
              <a:gd name="connsiteY321" fmla="*/ 6537029 h 6858000"/>
              <a:gd name="connsiteX322" fmla="*/ 5842614 w 6096000"/>
              <a:gd name="connsiteY322" fmla="*/ 6534951 h 6858000"/>
              <a:gd name="connsiteX323" fmla="*/ 5805596 w 6096000"/>
              <a:gd name="connsiteY323" fmla="*/ 6499616 h 6858000"/>
              <a:gd name="connsiteX324" fmla="*/ 5813822 w 6096000"/>
              <a:gd name="connsiteY324" fmla="*/ 6478833 h 6858000"/>
              <a:gd name="connsiteX325" fmla="*/ 5865236 w 6096000"/>
              <a:gd name="connsiteY325" fmla="*/ 6478833 h 6858000"/>
              <a:gd name="connsiteX326" fmla="*/ 5867292 w 6096000"/>
              <a:gd name="connsiteY326" fmla="*/ 6478833 h 6858000"/>
              <a:gd name="connsiteX327" fmla="*/ 5871405 w 6096000"/>
              <a:gd name="connsiteY327" fmla="*/ 6458048 h 6858000"/>
              <a:gd name="connsiteX328" fmla="*/ 5871405 w 6096000"/>
              <a:gd name="connsiteY328" fmla="*/ 6455969 h 6858000"/>
              <a:gd name="connsiteX329" fmla="*/ 5826162 w 6096000"/>
              <a:gd name="connsiteY329" fmla="*/ 6428949 h 6858000"/>
              <a:gd name="connsiteX330" fmla="*/ 5830275 w 6096000"/>
              <a:gd name="connsiteY330" fmla="*/ 6408165 h 6858000"/>
              <a:gd name="connsiteX331" fmla="*/ 5879632 w 6096000"/>
              <a:gd name="connsiteY331" fmla="*/ 6393616 h 6858000"/>
              <a:gd name="connsiteX332" fmla="*/ 5881688 w 6096000"/>
              <a:gd name="connsiteY332" fmla="*/ 6393616 h 6858000"/>
              <a:gd name="connsiteX333" fmla="*/ 5881688 w 6096000"/>
              <a:gd name="connsiteY333" fmla="*/ 6381145 h 6858000"/>
              <a:gd name="connsiteX334" fmla="*/ 5881688 w 6096000"/>
              <a:gd name="connsiteY334" fmla="*/ 6370752 h 6858000"/>
              <a:gd name="connsiteX335" fmla="*/ 5879632 w 6096000"/>
              <a:gd name="connsiteY335" fmla="*/ 6370752 h 6858000"/>
              <a:gd name="connsiteX336" fmla="*/ 5830275 w 6096000"/>
              <a:gd name="connsiteY336" fmla="*/ 6356204 h 6858000"/>
              <a:gd name="connsiteX337" fmla="*/ 5828218 w 6096000"/>
              <a:gd name="connsiteY337" fmla="*/ 6335419 h 6858000"/>
              <a:gd name="connsiteX338" fmla="*/ 5871405 w 6096000"/>
              <a:gd name="connsiteY338" fmla="*/ 6308399 h 6858000"/>
              <a:gd name="connsiteX339" fmla="*/ 5873462 w 6096000"/>
              <a:gd name="connsiteY339" fmla="*/ 6308399 h 6858000"/>
              <a:gd name="connsiteX340" fmla="*/ 5873462 w 6096000"/>
              <a:gd name="connsiteY340" fmla="*/ 6306320 h 6858000"/>
              <a:gd name="connsiteX341" fmla="*/ 5867292 w 6096000"/>
              <a:gd name="connsiteY341" fmla="*/ 6285536 h 6858000"/>
              <a:gd name="connsiteX342" fmla="*/ 5865236 w 6096000"/>
              <a:gd name="connsiteY342" fmla="*/ 6285536 h 6858000"/>
              <a:gd name="connsiteX343" fmla="*/ 5813822 w 6096000"/>
              <a:gd name="connsiteY343" fmla="*/ 6285536 h 6858000"/>
              <a:gd name="connsiteX344" fmla="*/ 5805596 w 6096000"/>
              <a:gd name="connsiteY344" fmla="*/ 6264752 h 6858000"/>
              <a:gd name="connsiteX345" fmla="*/ 5842614 w 6096000"/>
              <a:gd name="connsiteY345" fmla="*/ 6227340 h 6858000"/>
              <a:gd name="connsiteX346" fmla="*/ 5842614 w 6096000"/>
              <a:gd name="connsiteY346" fmla="*/ 6225261 h 6858000"/>
              <a:gd name="connsiteX347" fmla="*/ 5832331 w 6096000"/>
              <a:gd name="connsiteY347" fmla="*/ 6206555 h 6858000"/>
              <a:gd name="connsiteX348" fmla="*/ 5830275 w 6096000"/>
              <a:gd name="connsiteY348" fmla="*/ 6206555 h 6858000"/>
              <a:gd name="connsiteX349" fmla="*/ 5780918 w 6096000"/>
              <a:gd name="connsiteY349" fmla="*/ 6219026 h 6858000"/>
              <a:gd name="connsiteX350" fmla="*/ 5766522 w 6096000"/>
              <a:gd name="connsiteY350" fmla="*/ 6202398 h 6858000"/>
              <a:gd name="connsiteX351" fmla="*/ 5793257 w 6096000"/>
              <a:gd name="connsiteY351" fmla="*/ 6156672 h 6858000"/>
              <a:gd name="connsiteX352" fmla="*/ 5793257 w 6096000"/>
              <a:gd name="connsiteY352" fmla="*/ 6154594 h 6858000"/>
              <a:gd name="connsiteX353" fmla="*/ 5776805 w 6096000"/>
              <a:gd name="connsiteY353" fmla="*/ 6140044 h 6858000"/>
              <a:gd name="connsiteX354" fmla="*/ 5731561 w 6096000"/>
              <a:gd name="connsiteY354" fmla="*/ 6164986 h 6858000"/>
              <a:gd name="connsiteX355" fmla="*/ 5713052 w 6096000"/>
              <a:gd name="connsiteY355" fmla="*/ 6152515 h 6858000"/>
              <a:gd name="connsiteX356" fmla="*/ 5727448 w 6096000"/>
              <a:gd name="connsiteY356" fmla="*/ 6102632 h 6858000"/>
              <a:gd name="connsiteX357" fmla="*/ 5727448 w 6096000"/>
              <a:gd name="connsiteY357" fmla="*/ 6100554 h 6858000"/>
              <a:gd name="connsiteX358" fmla="*/ 5708939 w 6096000"/>
              <a:gd name="connsiteY358" fmla="*/ 6090162 h 6858000"/>
              <a:gd name="connsiteX359" fmla="*/ 5706882 w 6096000"/>
              <a:gd name="connsiteY359" fmla="*/ 6088083 h 6858000"/>
              <a:gd name="connsiteX360" fmla="*/ 5706882 w 6096000"/>
              <a:gd name="connsiteY360" fmla="*/ 6090162 h 6858000"/>
              <a:gd name="connsiteX361" fmla="*/ 5669865 w 6096000"/>
              <a:gd name="connsiteY361" fmla="*/ 6125495 h 6858000"/>
              <a:gd name="connsiteX362" fmla="*/ 5649300 w 6096000"/>
              <a:gd name="connsiteY362" fmla="*/ 6117182 h 6858000"/>
              <a:gd name="connsiteX363" fmla="*/ 5653412 w 6096000"/>
              <a:gd name="connsiteY363" fmla="*/ 6090162 h 6858000"/>
              <a:gd name="connsiteX364" fmla="*/ 5649300 w 6096000"/>
              <a:gd name="connsiteY364" fmla="*/ 6065220 h 6858000"/>
              <a:gd name="connsiteX365" fmla="*/ 5649300 w 6096000"/>
              <a:gd name="connsiteY365" fmla="*/ 6063142 h 6858000"/>
              <a:gd name="connsiteX366" fmla="*/ 5647243 w 6096000"/>
              <a:gd name="connsiteY366" fmla="*/ 6063142 h 6858000"/>
              <a:gd name="connsiteX367" fmla="*/ 5626678 w 6096000"/>
              <a:gd name="connsiteY367" fmla="*/ 6058985 h 6858000"/>
              <a:gd name="connsiteX368" fmla="*/ 5599943 w 6096000"/>
              <a:gd name="connsiteY368" fmla="*/ 6104711 h 6858000"/>
              <a:gd name="connsiteX369" fmla="*/ 5577321 w 6096000"/>
              <a:gd name="connsiteY369" fmla="*/ 6100554 h 6858000"/>
              <a:gd name="connsiteX370" fmla="*/ 5564982 w 6096000"/>
              <a:gd name="connsiteY370" fmla="*/ 6050671 h 6858000"/>
              <a:gd name="connsiteX371" fmla="*/ 5562925 w 6096000"/>
              <a:gd name="connsiteY371" fmla="*/ 6050671 h 6858000"/>
              <a:gd name="connsiteX372" fmla="*/ 5542359 w 6096000"/>
              <a:gd name="connsiteY372" fmla="*/ 6050671 h 6858000"/>
              <a:gd name="connsiteX373" fmla="*/ 5540303 w 6096000"/>
              <a:gd name="connsiteY373" fmla="*/ 6050671 h 6858000"/>
              <a:gd name="connsiteX374" fmla="*/ 0 w 6096000"/>
              <a:gd name="connsiteY374" fmla="*/ 0 h 6858000"/>
              <a:gd name="connsiteX375" fmla="*/ 6096000 w 6096000"/>
              <a:gd name="connsiteY375" fmla="*/ 0 h 6858000"/>
              <a:gd name="connsiteX376" fmla="*/ 6096000 w 6096000"/>
              <a:gd name="connsiteY376" fmla="*/ 6858000 h 6858000"/>
              <a:gd name="connsiteX377" fmla="*/ 0 w 6096000"/>
              <a:gd name="connsiteY37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</a:cxnLst>
            <a:rect l="l" t="t" r="r" b="b"/>
            <a:pathLst>
              <a:path w="6096000" h="6858000">
                <a:moveTo>
                  <a:pt x="5507402" y="6448102"/>
                </a:moveTo>
                <a:cubicBezTo>
                  <a:pt x="5511483" y="6446018"/>
                  <a:pt x="5513524" y="6446018"/>
                  <a:pt x="5517605" y="6448102"/>
                </a:cubicBezTo>
                <a:cubicBezTo>
                  <a:pt x="5519645" y="6450187"/>
                  <a:pt x="5521686" y="6452271"/>
                  <a:pt x="5521686" y="6456440"/>
                </a:cubicBezTo>
                <a:cubicBezTo>
                  <a:pt x="5527808" y="6558584"/>
                  <a:pt x="5527808" y="6558584"/>
                  <a:pt x="5527808" y="6558584"/>
                </a:cubicBezTo>
                <a:cubicBezTo>
                  <a:pt x="5529848" y="6564837"/>
                  <a:pt x="5527808" y="6566922"/>
                  <a:pt x="5525767" y="6569006"/>
                </a:cubicBezTo>
                <a:cubicBezTo>
                  <a:pt x="5523727" y="6571091"/>
                  <a:pt x="5521686" y="6569006"/>
                  <a:pt x="5519645" y="6569006"/>
                </a:cubicBezTo>
                <a:cubicBezTo>
                  <a:pt x="5474752" y="6558584"/>
                  <a:pt x="5444142" y="6539822"/>
                  <a:pt x="5413533" y="6506470"/>
                </a:cubicBezTo>
                <a:cubicBezTo>
                  <a:pt x="5411492" y="6504386"/>
                  <a:pt x="5409451" y="6502301"/>
                  <a:pt x="5409451" y="6500217"/>
                </a:cubicBezTo>
                <a:cubicBezTo>
                  <a:pt x="5409451" y="6500217"/>
                  <a:pt x="5409451" y="6500217"/>
                  <a:pt x="5409451" y="6498131"/>
                </a:cubicBezTo>
                <a:cubicBezTo>
                  <a:pt x="5409451" y="6496047"/>
                  <a:pt x="5413533" y="6493962"/>
                  <a:pt x="5415573" y="6493962"/>
                </a:cubicBezTo>
                <a:cubicBezTo>
                  <a:pt x="5507402" y="6448102"/>
                  <a:pt x="5507402" y="6448102"/>
                  <a:pt x="5507402" y="6448102"/>
                </a:cubicBezTo>
                <a:close/>
                <a:moveTo>
                  <a:pt x="5590136" y="6446018"/>
                </a:moveTo>
                <a:cubicBezTo>
                  <a:pt x="5594256" y="6446018"/>
                  <a:pt x="5596317" y="6446018"/>
                  <a:pt x="5600438" y="6446018"/>
                </a:cubicBezTo>
                <a:cubicBezTo>
                  <a:pt x="5691097" y="6491784"/>
                  <a:pt x="5691097" y="6491784"/>
                  <a:pt x="5691097" y="6491784"/>
                </a:cubicBezTo>
                <a:cubicBezTo>
                  <a:pt x="5695218" y="6493864"/>
                  <a:pt x="5697278" y="6495944"/>
                  <a:pt x="5699339" y="6498025"/>
                </a:cubicBezTo>
                <a:cubicBezTo>
                  <a:pt x="5699339" y="6500105"/>
                  <a:pt x="5697278" y="6502185"/>
                  <a:pt x="5695218" y="6504265"/>
                </a:cubicBezTo>
                <a:cubicBezTo>
                  <a:pt x="5664312" y="6537549"/>
                  <a:pt x="5631344" y="6556272"/>
                  <a:pt x="5588076" y="6566673"/>
                </a:cubicBezTo>
                <a:cubicBezTo>
                  <a:pt x="5583954" y="6568753"/>
                  <a:pt x="5581894" y="6568753"/>
                  <a:pt x="5579833" y="6566673"/>
                </a:cubicBezTo>
                <a:cubicBezTo>
                  <a:pt x="5577773" y="6564593"/>
                  <a:pt x="5577773" y="6560432"/>
                  <a:pt x="5577773" y="6558352"/>
                </a:cubicBezTo>
                <a:cubicBezTo>
                  <a:pt x="5586015" y="6454339"/>
                  <a:pt x="5586015" y="6454339"/>
                  <a:pt x="5586015" y="6454339"/>
                </a:cubicBezTo>
                <a:cubicBezTo>
                  <a:pt x="5586015" y="6452259"/>
                  <a:pt x="5588076" y="6448098"/>
                  <a:pt x="5590136" y="6446018"/>
                </a:cubicBezTo>
                <a:close/>
                <a:moveTo>
                  <a:pt x="4772401" y="6406275"/>
                </a:moveTo>
                <a:cubicBezTo>
                  <a:pt x="4772401" y="6406275"/>
                  <a:pt x="4772401" y="6406275"/>
                  <a:pt x="4772401" y="6449478"/>
                </a:cubicBezTo>
                <a:cubicBezTo>
                  <a:pt x="4772401" y="6449478"/>
                  <a:pt x="4745333" y="6457707"/>
                  <a:pt x="4724512" y="6457707"/>
                </a:cubicBezTo>
                <a:cubicBezTo>
                  <a:pt x="4707855" y="6457707"/>
                  <a:pt x="4705773" y="6441249"/>
                  <a:pt x="4705773" y="6433020"/>
                </a:cubicBezTo>
                <a:cubicBezTo>
                  <a:pt x="4705773" y="6418619"/>
                  <a:pt x="4714102" y="6410390"/>
                  <a:pt x="4730759" y="6408333"/>
                </a:cubicBezTo>
                <a:close/>
                <a:moveTo>
                  <a:pt x="4422900" y="6336141"/>
                </a:moveTo>
                <a:cubicBezTo>
                  <a:pt x="4451537" y="6336141"/>
                  <a:pt x="4463811" y="6352748"/>
                  <a:pt x="4463811" y="6396340"/>
                </a:cubicBezTo>
                <a:cubicBezTo>
                  <a:pt x="4463811" y="6433704"/>
                  <a:pt x="4457675" y="6456538"/>
                  <a:pt x="4422900" y="6456538"/>
                </a:cubicBezTo>
                <a:cubicBezTo>
                  <a:pt x="4388125" y="6456538"/>
                  <a:pt x="4381988" y="6433704"/>
                  <a:pt x="4381988" y="6396340"/>
                </a:cubicBezTo>
                <a:cubicBezTo>
                  <a:pt x="4381988" y="6352748"/>
                  <a:pt x="4392216" y="6336141"/>
                  <a:pt x="4422900" y="6336141"/>
                </a:cubicBezTo>
                <a:close/>
                <a:moveTo>
                  <a:pt x="5577123" y="6327829"/>
                </a:moveTo>
                <a:cubicBezTo>
                  <a:pt x="5579950" y="6327310"/>
                  <a:pt x="5583033" y="6327829"/>
                  <a:pt x="5586116" y="6328868"/>
                </a:cubicBezTo>
                <a:cubicBezTo>
                  <a:pt x="5602562" y="6341337"/>
                  <a:pt x="5612840" y="6360039"/>
                  <a:pt x="5612840" y="6380819"/>
                </a:cubicBezTo>
                <a:cubicBezTo>
                  <a:pt x="5612840" y="6411990"/>
                  <a:pt x="5586116" y="6439004"/>
                  <a:pt x="5553226" y="6439004"/>
                </a:cubicBezTo>
                <a:cubicBezTo>
                  <a:pt x="5520336" y="6439004"/>
                  <a:pt x="5493612" y="6411990"/>
                  <a:pt x="5493612" y="6380819"/>
                </a:cubicBezTo>
                <a:cubicBezTo>
                  <a:pt x="5493612" y="6360039"/>
                  <a:pt x="5503890" y="6341337"/>
                  <a:pt x="5520336" y="6330947"/>
                </a:cubicBezTo>
                <a:cubicBezTo>
                  <a:pt x="5526503" y="6326790"/>
                  <a:pt x="5532669" y="6326790"/>
                  <a:pt x="5536781" y="6333024"/>
                </a:cubicBezTo>
                <a:cubicBezTo>
                  <a:pt x="5540892" y="6339259"/>
                  <a:pt x="5538837" y="6345492"/>
                  <a:pt x="5534725" y="6349649"/>
                </a:cubicBezTo>
                <a:cubicBezTo>
                  <a:pt x="5524447" y="6355883"/>
                  <a:pt x="5518280" y="6368351"/>
                  <a:pt x="5518280" y="6380819"/>
                </a:cubicBezTo>
                <a:cubicBezTo>
                  <a:pt x="5518280" y="6399522"/>
                  <a:pt x="5534725" y="6416146"/>
                  <a:pt x="5553226" y="6416146"/>
                </a:cubicBezTo>
                <a:cubicBezTo>
                  <a:pt x="5571727" y="6416146"/>
                  <a:pt x="5588172" y="6399522"/>
                  <a:pt x="5588172" y="6380819"/>
                </a:cubicBezTo>
                <a:cubicBezTo>
                  <a:pt x="5588172" y="6368351"/>
                  <a:pt x="5582005" y="6355883"/>
                  <a:pt x="5571727" y="6349649"/>
                </a:cubicBezTo>
                <a:cubicBezTo>
                  <a:pt x="5567616" y="6345492"/>
                  <a:pt x="5565560" y="6339259"/>
                  <a:pt x="5569671" y="6333024"/>
                </a:cubicBezTo>
                <a:cubicBezTo>
                  <a:pt x="5571727" y="6329908"/>
                  <a:pt x="5574297" y="6328349"/>
                  <a:pt x="5577123" y="6327829"/>
                </a:cubicBezTo>
                <a:close/>
                <a:moveTo>
                  <a:pt x="5726057" y="6312763"/>
                </a:moveTo>
                <a:cubicBezTo>
                  <a:pt x="5728124" y="6312763"/>
                  <a:pt x="5730190" y="6316915"/>
                  <a:pt x="5730190" y="6318992"/>
                </a:cubicBezTo>
                <a:cubicBezTo>
                  <a:pt x="5742588" y="6362590"/>
                  <a:pt x="5742588" y="6399960"/>
                  <a:pt x="5730190" y="6443559"/>
                </a:cubicBezTo>
                <a:cubicBezTo>
                  <a:pt x="5728124" y="6447711"/>
                  <a:pt x="5728124" y="6449787"/>
                  <a:pt x="5726057" y="6449787"/>
                </a:cubicBezTo>
                <a:cubicBezTo>
                  <a:pt x="5721924" y="6451863"/>
                  <a:pt x="5719858" y="6449787"/>
                  <a:pt x="5717791" y="6447711"/>
                </a:cubicBezTo>
                <a:cubicBezTo>
                  <a:pt x="5633066" y="6389579"/>
                  <a:pt x="5633066" y="6389579"/>
                  <a:pt x="5633066" y="6389579"/>
                </a:cubicBezTo>
                <a:cubicBezTo>
                  <a:pt x="5628933" y="6387504"/>
                  <a:pt x="5626867" y="6385427"/>
                  <a:pt x="5626867" y="6381275"/>
                </a:cubicBezTo>
                <a:cubicBezTo>
                  <a:pt x="5626867" y="6379199"/>
                  <a:pt x="5628933" y="6375047"/>
                  <a:pt x="5633066" y="6372971"/>
                </a:cubicBezTo>
                <a:cubicBezTo>
                  <a:pt x="5717791" y="6314840"/>
                  <a:pt x="5717791" y="6314840"/>
                  <a:pt x="5717791" y="6314840"/>
                </a:cubicBezTo>
                <a:cubicBezTo>
                  <a:pt x="5719858" y="6312763"/>
                  <a:pt x="5723991" y="6312763"/>
                  <a:pt x="5726057" y="6312763"/>
                </a:cubicBezTo>
                <a:close/>
                <a:moveTo>
                  <a:pt x="5380229" y="6312763"/>
                </a:moveTo>
                <a:cubicBezTo>
                  <a:pt x="5384320" y="6312763"/>
                  <a:pt x="5386366" y="6314840"/>
                  <a:pt x="5388412" y="6316915"/>
                </a:cubicBezTo>
                <a:cubicBezTo>
                  <a:pt x="5472280" y="6372971"/>
                  <a:pt x="5472280" y="6372971"/>
                  <a:pt x="5472280" y="6372971"/>
                </a:cubicBezTo>
                <a:cubicBezTo>
                  <a:pt x="5476371" y="6375047"/>
                  <a:pt x="5478417" y="6379199"/>
                  <a:pt x="5478417" y="6381275"/>
                </a:cubicBezTo>
                <a:cubicBezTo>
                  <a:pt x="5478417" y="6385427"/>
                  <a:pt x="5476371" y="6387504"/>
                  <a:pt x="5472280" y="6389579"/>
                </a:cubicBezTo>
                <a:lnTo>
                  <a:pt x="5388412" y="6447711"/>
                </a:lnTo>
                <a:cubicBezTo>
                  <a:pt x="5384320" y="6449787"/>
                  <a:pt x="5382275" y="6451863"/>
                  <a:pt x="5380229" y="6449787"/>
                </a:cubicBezTo>
                <a:cubicBezTo>
                  <a:pt x="5378184" y="6449787"/>
                  <a:pt x="5376138" y="6447711"/>
                  <a:pt x="5376138" y="6443559"/>
                </a:cubicBezTo>
                <a:cubicBezTo>
                  <a:pt x="5363865" y="6399960"/>
                  <a:pt x="5363865" y="6364666"/>
                  <a:pt x="5376138" y="6318992"/>
                </a:cubicBezTo>
                <a:cubicBezTo>
                  <a:pt x="5376138" y="6316915"/>
                  <a:pt x="5378184" y="6314840"/>
                  <a:pt x="5380229" y="6312763"/>
                </a:cubicBezTo>
                <a:close/>
                <a:moveTo>
                  <a:pt x="4992184" y="6302243"/>
                </a:moveTo>
                <a:cubicBezTo>
                  <a:pt x="4990131" y="6302243"/>
                  <a:pt x="4988078" y="6302243"/>
                  <a:pt x="4986024" y="6304321"/>
                </a:cubicBezTo>
                <a:cubicBezTo>
                  <a:pt x="4983972" y="6306398"/>
                  <a:pt x="4983972" y="6308475"/>
                  <a:pt x="4983972" y="6310551"/>
                </a:cubicBezTo>
                <a:cubicBezTo>
                  <a:pt x="5025033" y="6468402"/>
                  <a:pt x="5025033" y="6468402"/>
                  <a:pt x="5025033" y="6468402"/>
                </a:cubicBezTo>
                <a:cubicBezTo>
                  <a:pt x="5027086" y="6476710"/>
                  <a:pt x="5035299" y="6489171"/>
                  <a:pt x="5049670" y="6489171"/>
                </a:cubicBezTo>
                <a:cubicBezTo>
                  <a:pt x="5057882" y="6489171"/>
                  <a:pt x="5057882" y="6489171"/>
                  <a:pt x="5057882" y="6489171"/>
                </a:cubicBezTo>
                <a:cubicBezTo>
                  <a:pt x="5055829" y="6493325"/>
                  <a:pt x="5055829" y="6495403"/>
                  <a:pt x="5053776" y="6497479"/>
                </a:cubicBezTo>
                <a:cubicBezTo>
                  <a:pt x="5053776" y="6499556"/>
                  <a:pt x="5053776" y="6499556"/>
                  <a:pt x="5053776" y="6499556"/>
                </a:cubicBezTo>
                <a:cubicBezTo>
                  <a:pt x="5051723" y="6505788"/>
                  <a:pt x="5049670" y="6518249"/>
                  <a:pt x="5029139" y="6518249"/>
                </a:cubicBezTo>
                <a:cubicBezTo>
                  <a:pt x="4994237" y="6516172"/>
                  <a:pt x="4994237" y="6516172"/>
                  <a:pt x="4994237" y="6516172"/>
                </a:cubicBezTo>
                <a:cubicBezTo>
                  <a:pt x="4992184" y="6514095"/>
                  <a:pt x="4990131" y="6516172"/>
                  <a:pt x="4988078" y="6518249"/>
                </a:cubicBezTo>
                <a:cubicBezTo>
                  <a:pt x="4986024" y="6518249"/>
                  <a:pt x="4986024" y="6520326"/>
                  <a:pt x="4986024" y="6522403"/>
                </a:cubicBezTo>
                <a:cubicBezTo>
                  <a:pt x="4986024" y="6541096"/>
                  <a:pt x="4986024" y="6541096"/>
                  <a:pt x="4986024" y="6541096"/>
                </a:cubicBezTo>
                <a:cubicBezTo>
                  <a:pt x="4986024" y="6545250"/>
                  <a:pt x="4988078" y="6547327"/>
                  <a:pt x="4992184" y="6547327"/>
                </a:cubicBezTo>
                <a:cubicBezTo>
                  <a:pt x="5002449" y="6551480"/>
                  <a:pt x="5022980" y="6553557"/>
                  <a:pt x="5039404" y="6553557"/>
                </a:cubicBezTo>
                <a:cubicBezTo>
                  <a:pt x="5039404" y="6553557"/>
                  <a:pt x="5039404" y="6553557"/>
                  <a:pt x="5041458" y="6553557"/>
                </a:cubicBezTo>
                <a:cubicBezTo>
                  <a:pt x="5068148" y="6553557"/>
                  <a:pt x="5086625" y="6536942"/>
                  <a:pt x="5094838" y="6501633"/>
                </a:cubicBezTo>
                <a:cubicBezTo>
                  <a:pt x="5105103" y="6462170"/>
                  <a:pt x="5119474" y="6410246"/>
                  <a:pt x="5127687" y="6372861"/>
                </a:cubicBezTo>
                <a:cubicBezTo>
                  <a:pt x="5131793" y="6356245"/>
                  <a:pt x="5135899" y="6341706"/>
                  <a:pt x="5140005" y="6331321"/>
                </a:cubicBezTo>
                <a:cubicBezTo>
                  <a:pt x="5144111" y="6310551"/>
                  <a:pt x="5144111" y="6310551"/>
                  <a:pt x="5144111" y="6310551"/>
                </a:cubicBezTo>
                <a:cubicBezTo>
                  <a:pt x="5144111" y="6308475"/>
                  <a:pt x="5144111" y="6306398"/>
                  <a:pt x="5142058" y="6304321"/>
                </a:cubicBezTo>
                <a:cubicBezTo>
                  <a:pt x="5142058" y="6302243"/>
                  <a:pt x="5140005" y="6302243"/>
                  <a:pt x="5137952" y="6302243"/>
                </a:cubicBezTo>
                <a:cubicBezTo>
                  <a:pt x="5109209" y="6302243"/>
                  <a:pt x="5109209" y="6302243"/>
                  <a:pt x="5109209" y="6302243"/>
                </a:cubicBezTo>
                <a:cubicBezTo>
                  <a:pt x="5107156" y="6302243"/>
                  <a:pt x="5103050" y="6304321"/>
                  <a:pt x="5103050" y="6306398"/>
                </a:cubicBezTo>
                <a:cubicBezTo>
                  <a:pt x="5066094" y="6447632"/>
                  <a:pt x="5066094" y="6447632"/>
                  <a:pt x="5066094" y="6447632"/>
                </a:cubicBezTo>
                <a:cubicBezTo>
                  <a:pt x="5064041" y="6447632"/>
                  <a:pt x="5064041" y="6447632"/>
                  <a:pt x="5064041" y="6447632"/>
                </a:cubicBezTo>
                <a:cubicBezTo>
                  <a:pt x="5025033" y="6306398"/>
                  <a:pt x="5025033" y="6306398"/>
                  <a:pt x="5025033" y="6306398"/>
                </a:cubicBezTo>
                <a:cubicBezTo>
                  <a:pt x="5025033" y="6304321"/>
                  <a:pt x="5022980" y="6302243"/>
                  <a:pt x="5018874" y="6302243"/>
                </a:cubicBezTo>
                <a:cubicBezTo>
                  <a:pt x="4992184" y="6302243"/>
                  <a:pt x="4992184" y="6302243"/>
                  <a:pt x="4992184" y="6302243"/>
                </a:cubicBezTo>
                <a:close/>
                <a:moveTo>
                  <a:pt x="4952412" y="6299906"/>
                </a:moveTo>
                <a:cubicBezTo>
                  <a:pt x="4934001" y="6299906"/>
                  <a:pt x="4915591" y="6312391"/>
                  <a:pt x="4903317" y="6320715"/>
                </a:cubicBezTo>
                <a:cubicBezTo>
                  <a:pt x="4903317" y="6308230"/>
                  <a:pt x="4903317" y="6308230"/>
                  <a:pt x="4903317" y="6308230"/>
                </a:cubicBezTo>
                <a:cubicBezTo>
                  <a:pt x="4903317" y="6304067"/>
                  <a:pt x="4901272" y="6301987"/>
                  <a:pt x="4897181" y="6301987"/>
                </a:cubicBezTo>
                <a:cubicBezTo>
                  <a:pt x="4868542" y="6301987"/>
                  <a:pt x="4868542" y="6301987"/>
                  <a:pt x="4868542" y="6301987"/>
                </a:cubicBezTo>
                <a:cubicBezTo>
                  <a:pt x="4864451" y="6301987"/>
                  <a:pt x="4862406" y="6304067"/>
                  <a:pt x="4862406" y="6308230"/>
                </a:cubicBezTo>
                <a:cubicBezTo>
                  <a:pt x="4862406" y="6483025"/>
                  <a:pt x="4862406" y="6483025"/>
                  <a:pt x="4862406" y="6483025"/>
                </a:cubicBezTo>
                <a:cubicBezTo>
                  <a:pt x="4862406" y="6487187"/>
                  <a:pt x="4864451" y="6489268"/>
                  <a:pt x="4868542" y="6489268"/>
                </a:cubicBezTo>
                <a:cubicBezTo>
                  <a:pt x="4897181" y="6489268"/>
                  <a:pt x="4897181" y="6489268"/>
                  <a:pt x="4897181" y="6489268"/>
                </a:cubicBezTo>
                <a:cubicBezTo>
                  <a:pt x="4901272" y="6489268"/>
                  <a:pt x="4903317" y="6487187"/>
                  <a:pt x="4903317" y="6483025"/>
                </a:cubicBezTo>
                <a:cubicBezTo>
                  <a:pt x="4903317" y="6362333"/>
                  <a:pt x="4903317" y="6362333"/>
                  <a:pt x="4903317" y="6362333"/>
                </a:cubicBezTo>
                <a:cubicBezTo>
                  <a:pt x="4911500" y="6356090"/>
                  <a:pt x="4929910" y="6341524"/>
                  <a:pt x="4954457" y="6339443"/>
                </a:cubicBezTo>
                <a:cubicBezTo>
                  <a:pt x="4958548" y="6339443"/>
                  <a:pt x="4960594" y="6335281"/>
                  <a:pt x="4960594" y="6333200"/>
                </a:cubicBezTo>
                <a:cubicBezTo>
                  <a:pt x="4960594" y="6306149"/>
                  <a:pt x="4960594" y="6306149"/>
                  <a:pt x="4960594" y="6306149"/>
                </a:cubicBezTo>
                <a:cubicBezTo>
                  <a:pt x="4960594" y="6304067"/>
                  <a:pt x="4960594" y="6301987"/>
                  <a:pt x="4958548" y="6301987"/>
                </a:cubicBezTo>
                <a:cubicBezTo>
                  <a:pt x="4956503" y="6299906"/>
                  <a:pt x="4954457" y="6299906"/>
                  <a:pt x="4952412" y="6299906"/>
                </a:cubicBezTo>
                <a:close/>
                <a:moveTo>
                  <a:pt x="4751504" y="6296399"/>
                </a:moveTo>
                <a:cubicBezTo>
                  <a:pt x="4730811" y="6296399"/>
                  <a:pt x="4695633" y="6302637"/>
                  <a:pt x="4681148" y="6304717"/>
                </a:cubicBezTo>
                <a:cubicBezTo>
                  <a:pt x="4677009" y="6304717"/>
                  <a:pt x="4674940" y="6308875"/>
                  <a:pt x="4674940" y="6310955"/>
                </a:cubicBezTo>
                <a:cubicBezTo>
                  <a:pt x="4674940" y="6310955"/>
                  <a:pt x="4674940" y="6310955"/>
                  <a:pt x="4677009" y="6335908"/>
                </a:cubicBezTo>
                <a:cubicBezTo>
                  <a:pt x="4677009" y="6337987"/>
                  <a:pt x="4677009" y="6340067"/>
                  <a:pt x="4679079" y="6340067"/>
                </a:cubicBezTo>
                <a:cubicBezTo>
                  <a:pt x="4681148" y="6342146"/>
                  <a:pt x="4681148" y="6342146"/>
                  <a:pt x="4683217" y="6342146"/>
                </a:cubicBezTo>
                <a:cubicBezTo>
                  <a:pt x="4699771" y="6342146"/>
                  <a:pt x="4728741" y="6337987"/>
                  <a:pt x="4749434" y="6337987"/>
                </a:cubicBezTo>
                <a:cubicBezTo>
                  <a:pt x="4763918" y="6337987"/>
                  <a:pt x="4772196" y="6346305"/>
                  <a:pt x="4772196" y="6360861"/>
                </a:cubicBezTo>
                <a:cubicBezTo>
                  <a:pt x="4772196" y="6360861"/>
                  <a:pt x="4772196" y="6360861"/>
                  <a:pt x="4772196" y="6373337"/>
                </a:cubicBezTo>
                <a:cubicBezTo>
                  <a:pt x="4772196" y="6373337"/>
                  <a:pt x="4772196" y="6373337"/>
                  <a:pt x="4726672" y="6377496"/>
                </a:cubicBezTo>
                <a:cubicBezTo>
                  <a:pt x="4681148" y="6379576"/>
                  <a:pt x="4662524" y="6396211"/>
                  <a:pt x="4662524" y="6433640"/>
                </a:cubicBezTo>
                <a:cubicBezTo>
                  <a:pt x="4662524" y="6473149"/>
                  <a:pt x="4683217" y="6493943"/>
                  <a:pt x="4718395" y="6493943"/>
                </a:cubicBezTo>
                <a:cubicBezTo>
                  <a:pt x="4747365" y="6493943"/>
                  <a:pt x="4778404" y="6481467"/>
                  <a:pt x="4778404" y="6481467"/>
                </a:cubicBezTo>
                <a:cubicBezTo>
                  <a:pt x="4786681" y="6487705"/>
                  <a:pt x="4792889" y="6491864"/>
                  <a:pt x="4807374" y="6493943"/>
                </a:cubicBezTo>
                <a:cubicBezTo>
                  <a:pt x="4809443" y="6493943"/>
                  <a:pt x="4811512" y="6493943"/>
                  <a:pt x="4813582" y="6491864"/>
                </a:cubicBezTo>
                <a:cubicBezTo>
                  <a:pt x="4813582" y="6489784"/>
                  <a:pt x="4815651" y="6487705"/>
                  <a:pt x="4815651" y="6485626"/>
                </a:cubicBezTo>
                <a:cubicBezTo>
                  <a:pt x="4815651" y="6485626"/>
                  <a:pt x="4815651" y="6485626"/>
                  <a:pt x="4815651" y="6360861"/>
                </a:cubicBezTo>
                <a:cubicBezTo>
                  <a:pt x="4815651" y="6317193"/>
                  <a:pt x="4794958" y="6296399"/>
                  <a:pt x="4751504" y="6296399"/>
                </a:cubicBezTo>
                <a:close/>
                <a:moveTo>
                  <a:pt x="4422899" y="6296399"/>
                </a:moveTo>
                <a:cubicBezTo>
                  <a:pt x="4376419" y="6296399"/>
                  <a:pt x="4338738" y="6340620"/>
                  <a:pt x="4338738" y="6395171"/>
                </a:cubicBezTo>
                <a:cubicBezTo>
                  <a:pt x="4338738" y="6449722"/>
                  <a:pt x="4376419" y="6493943"/>
                  <a:pt x="4422899" y="6493943"/>
                </a:cubicBezTo>
                <a:cubicBezTo>
                  <a:pt x="4469380" y="6493943"/>
                  <a:pt x="4507060" y="6449722"/>
                  <a:pt x="4507060" y="6395171"/>
                </a:cubicBezTo>
                <a:cubicBezTo>
                  <a:pt x="4507060" y="6340620"/>
                  <a:pt x="4469380" y="6296399"/>
                  <a:pt x="4422899" y="6296399"/>
                </a:cubicBezTo>
                <a:close/>
                <a:moveTo>
                  <a:pt x="4206945" y="6270683"/>
                </a:moveTo>
                <a:cubicBezTo>
                  <a:pt x="4206945" y="6270683"/>
                  <a:pt x="4206945" y="6270683"/>
                  <a:pt x="4223310" y="6270683"/>
                </a:cubicBezTo>
                <a:cubicBezTo>
                  <a:pt x="4253994" y="6270683"/>
                  <a:pt x="4266267" y="6291600"/>
                  <a:pt x="4266267" y="6310425"/>
                </a:cubicBezTo>
                <a:cubicBezTo>
                  <a:pt x="4266267" y="6333435"/>
                  <a:pt x="4247857" y="6348076"/>
                  <a:pt x="4221264" y="6348076"/>
                </a:cubicBezTo>
                <a:cubicBezTo>
                  <a:pt x="4198763" y="6350168"/>
                  <a:pt x="4184444" y="6348076"/>
                  <a:pt x="4176261" y="6348076"/>
                </a:cubicBezTo>
                <a:cubicBezTo>
                  <a:pt x="4176261" y="6348076"/>
                  <a:pt x="4176261" y="6348076"/>
                  <a:pt x="4176261" y="6272775"/>
                </a:cubicBezTo>
                <a:cubicBezTo>
                  <a:pt x="4180353" y="6270683"/>
                  <a:pt x="4190581" y="6270683"/>
                  <a:pt x="4206945" y="6270683"/>
                </a:cubicBezTo>
                <a:close/>
                <a:moveTo>
                  <a:pt x="4583182" y="6258994"/>
                </a:moveTo>
                <a:cubicBezTo>
                  <a:pt x="4583182" y="6258994"/>
                  <a:pt x="4583182" y="6258994"/>
                  <a:pt x="4554472" y="6265238"/>
                </a:cubicBezTo>
                <a:cubicBezTo>
                  <a:pt x="4550371" y="6267320"/>
                  <a:pt x="4548320" y="6269402"/>
                  <a:pt x="4548320" y="6271482"/>
                </a:cubicBezTo>
                <a:cubicBezTo>
                  <a:pt x="4548320" y="6271482"/>
                  <a:pt x="4548320" y="6271482"/>
                  <a:pt x="4548320" y="6302704"/>
                </a:cubicBezTo>
                <a:cubicBezTo>
                  <a:pt x="4548320" y="6302704"/>
                  <a:pt x="4548320" y="6302704"/>
                  <a:pt x="4531914" y="6302704"/>
                </a:cubicBezTo>
                <a:cubicBezTo>
                  <a:pt x="4527813" y="6302704"/>
                  <a:pt x="4525762" y="6304786"/>
                  <a:pt x="4525762" y="6308949"/>
                </a:cubicBezTo>
                <a:cubicBezTo>
                  <a:pt x="4525762" y="6308949"/>
                  <a:pt x="4525762" y="6308949"/>
                  <a:pt x="4525762" y="6333927"/>
                </a:cubicBezTo>
                <a:cubicBezTo>
                  <a:pt x="4525762" y="6338090"/>
                  <a:pt x="4527813" y="6340171"/>
                  <a:pt x="4531914" y="6340171"/>
                </a:cubicBezTo>
                <a:cubicBezTo>
                  <a:pt x="4531914" y="6340171"/>
                  <a:pt x="4531914" y="6340171"/>
                  <a:pt x="4548320" y="6340171"/>
                </a:cubicBezTo>
                <a:cubicBezTo>
                  <a:pt x="4548320" y="6340171"/>
                  <a:pt x="4548320" y="6340171"/>
                  <a:pt x="4548320" y="6423430"/>
                </a:cubicBezTo>
                <a:cubicBezTo>
                  <a:pt x="4548320" y="6479629"/>
                  <a:pt x="4562675" y="6496281"/>
                  <a:pt x="4603689" y="6496281"/>
                </a:cubicBezTo>
                <a:cubicBezTo>
                  <a:pt x="4613943" y="6496281"/>
                  <a:pt x="4626247" y="6492118"/>
                  <a:pt x="4636500" y="6492118"/>
                </a:cubicBezTo>
                <a:cubicBezTo>
                  <a:pt x="4640602" y="6490037"/>
                  <a:pt x="4642652" y="6487955"/>
                  <a:pt x="4642652" y="6483792"/>
                </a:cubicBezTo>
                <a:cubicBezTo>
                  <a:pt x="4642652" y="6483792"/>
                  <a:pt x="4642652" y="6483792"/>
                  <a:pt x="4640602" y="6460896"/>
                </a:cubicBezTo>
                <a:cubicBezTo>
                  <a:pt x="4640602" y="6456733"/>
                  <a:pt x="4638551" y="6452570"/>
                  <a:pt x="4634449" y="6452570"/>
                </a:cubicBezTo>
                <a:cubicBezTo>
                  <a:pt x="4628297" y="6452570"/>
                  <a:pt x="4618044" y="6454652"/>
                  <a:pt x="4609841" y="6454652"/>
                </a:cubicBezTo>
                <a:cubicBezTo>
                  <a:pt x="4591385" y="6454652"/>
                  <a:pt x="4591385" y="6444245"/>
                  <a:pt x="4591385" y="6417185"/>
                </a:cubicBezTo>
                <a:cubicBezTo>
                  <a:pt x="4591385" y="6417185"/>
                  <a:pt x="4591385" y="6417185"/>
                  <a:pt x="4591385" y="6340171"/>
                </a:cubicBezTo>
                <a:cubicBezTo>
                  <a:pt x="4591385" y="6340171"/>
                  <a:pt x="4591385" y="6340171"/>
                  <a:pt x="4634449" y="6340171"/>
                </a:cubicBezTo>
                <a:cubicBezTo>
                  <a:pt x="4638551" y="6340171"/>
                  <a:pt x="4640602" y="6338090"/>
                  <a:pt x="4640602" y="6333927"/>
                </a:cubicBezTo>
                <a:cubicBezTo>
                  <a:pt x="4640602" y="6333927"/>
                  <a:pt x="4640602" y="6333927"/>
                  <a:pt x="4640602" y="6308949"/>
                </a:cubicBezTo>
                <a:cubicBezTo>
                  <a:pt x="4640602" y="6304786"/>
                  <a:pt x="4638551" y="6302704"/>
                  <a:pt x="4634449" y="6302704"/>
                </a:cubicBezTo>
                <a:cubicBezTo>
                  <a:pt x="4634449" y="6302704"/>
                  <a:pt x="4634449" y="6302704"/>
                  <a:pt x="4591385" y="6302704"/>
                </a:cubicBezTo>
                <a:cubicBezTo>
                  <a:pt x="4591385" y="6302704"/>
                  <a:pt x="4591385" y="6302704"/>
                  <a:pt x="4591385" y="6265238"/>
                </a:cubicBezTo>
                <a:cubicBezTo>
                  <a:pt x="4591385" y="6263157"/>
                  <a:pt x="4589334" y="6261075"/>
                  <a:pt x="4589334" y="6258994"/>
                </a:cubicBezTo>
                <a:cubicBezTo>
                  <a:pt x="4587283" y="6258994"/>
                  <a:pt x="4585232" y="6258994"/>
                  <a:pt x="4583182" y="6258994"/>
                </a:cubicBezTo>
                <a:close/>
                <a:moveTo>
                  <a:pt x="4217278" y="6229772"/>
                </a:moveTo>
                <a:cubicBezTo>
                  <a:pt x="4206968" y="6229772"/>
                  <a:pt x="4176038" y="6229772"/>
                  <a:pt x="4136861" y="6233924"/>
                </a:cubicBezTo>
                <a:cubicBezTo>
                  <a:pt x="4134798" y="6233924"/>
                  <a:pt x="4130674" y="6238076"/>
                  <a:pt x="4130674" y="6242228"/>
                </a:cubicBezTo>
                <a:cubicBezTo>
                  <a:pt x="4130674" y="6242228"/>
                  <a:pt x="4130674" y="6242228"/>
                  <a:pt x="4130674" y="6483040"/>
                </a:cubicBezTo>
                <a:cubicBezTo>
                  <a:pt x="4130674" y="6487192"/>
                  <a:pt x="4134798" y="6489268"/>
                  <a:pt x="4138922" y="6489268"/>
                </a:cubicBezTo>
                <a:cubicBezTo>
                  <a:pt x="4138922" y="6489268"/>
                  <a:pt x="4138922" y="6489268"/>
                  <a:pt x="4167790" y="6489268"/>
                </a:cubicBezTo>
                <a:cubicBezTo>
                  <a:pt x="4171914" y="6489268"/>
                  <a:pt x="4176038" y="6487192"/>
                  <a:pt x="4176038" y="6483040"/>
                </a:cubicBezTo>
                <a:cubicBezTo>
                  <a:pt x="4176038" y="6483040"/>
                  <a:pt x="4176038" y="6483040"/>
                  <a:pt x="4176038" y="6387546"/>
                </a:cubicBezTo>
                <a:cubicBezTo>
                  <a:pt x="4184286" y="6387546"/>
                  <a:pt x="4202844" y="6389621"/>
                  <a:pt x="4225526" y="6389621"/>
                </a:cubicBezTo>
                <a:cubicBezTo>
                  <a:pt x="4225526" y="6389621"/>
                  <a:pt x="4225526" y="6389621"/>
                  <a:pt x="4266766" y="6485115"/>
                </a:cubicBezTo>
                <a:cubicBezTo>
                  <a:pt x="4268828" y="6489268"/>
                  <a:pt x="4270890" y="6489268"/>
                  <a:pt x="4272952" y="6489268"/>
                </a:cubicBezTo>
                <a:cubicBezTo>
                  <a:pt x="4272952" y="6489268"/>
                  <a:pt x="4272952" y="6489268"/>
                  <a:pt x="4305944" y="6489268"/>
                </a:cubicBezTo>
                <a:cubicBezTo>
                  <a:pt x="4310068" y="6489268"/>
                  <a:pt x="4312130" y="6489268"/>
                  <a:pt x="4312130" y="6487192"/>
                </a:cubicBezTo>
                <a:cubicBezTo>
                  <a:pt x="4314192" y="6485115"/>
                  <a:pt x="4314192" y="6483040"/>
                  <a:pt x="4314192" y="6480964"/>
                </a:cubicBezTo>
                <a:lnTo>
                  <a:pt x="4266766" y="6377166"/>
                </a:lnTo>
                <a:cubicBezTo>
                  <a:pt x="4297696" y="6362634"/>
                  <a:pt x="4312130" y="6339798"/>
                  <a:pt x="4312130" y="6308658"/>
                </a:cubicBezTo>
                <a:cubicBezTo>
                  <a:pt x="4312130" y="6273367"/>
                  <a:pt x="4295634" y="6229772"/>
                  <a:pt x="4223464" y="6229772"/>
                </a:cubicBezTo>
                <a:cubicBezTo>
                  <a:pt x="4223464" y="6229772"/>
                  <a:pt x="4221402" y="6229772"/>
                  <a:pt x="4217278" y="6229772"/>
                </a:cubicBezTo>
                <a:close/>
                <a:moveTo>
                  <a:pt x="5579833" y="6196766"/>
                </a:moveTo>
                <a:cubicBezTo>
                  <a:pt x="5581894" y="6194705"/>
                  <a:pt x="5586015" y="6194705"/>
                  <a:pt x="5588076" y="6196766"/>
                </a:cubicBezTo>
                <a:cubicBezTo>
                  <a:pt x="5631344" y="6207067"/>
                  <a:pt x="5664312" y="6225611"/>
                  <a:pt x="5695218" y="6258579"/>
                </a:cubicBezTo>
                <a:cubicBezTo>
                  <a:pt x="5697278" y="6260639"/>
                  <a:pt x="5699339" y="6262699"/>
                  <a:pt x="5699339" y="6264760"/>
                </a:cubicBezTo>
                <a:cubicBezTo>
                  <a:pt x="5697278" y="6268880"/>
                  <a:pt x="5695218" y="6268880"/>
                  <a:pt x="5691097" y="6270941"/>
                </a:cubicBezTo>
                <a:cubicBezTo>
                  <a:pt x="5600438" y="6314210"/>
                  <a:pt x="5600438" y="6314210"/>
                  <a:pt x="5600438" y="6314210"/>
                </a:cubicBezTo>
                <a:cubicBezTo>
                  <a:pt x="5596317" y="6316270"/>
                  <a:pt x="5592196" y="6316270"/>
                  <a:pt x="5590136" y="6316270"/>
                </a:cubicBezTo>
                <a:cubicBezTo>
                  <a:pt x="5588076" y="6314210"/>
                  <a:pt x="5586015" y="6310089"/>
                  <a:pt x="5586015" y="6305968"/>
                </a:cubicBezTo>
                <a:cubicBezTo>
                  <a:pt x="5577773" y="6205007"/>
                  <a:pt x="5577773" y="6205007"/>
                  <a:pt x="5577773" y="6205007"/>
                </a:cubicBezTo>
                <a:cubicBezTo>
                  <a:pt x="5577773" y="6200886"/>
                  <a:pt x="5577773" y="6198826"/>
                  <a:pt x="5579833" y="6196766"/>
                </a:cubicBezTo>
                <a:close/>
                <a:moveTo>
                  <a:pt x="5522498" y="6195995"/>
                </a:moveTo>
                <a:cubicBezTo>
                  <a:pt x="5524043" y="6195738"/>
                  <a:pt x="5525589" y="6195738"/>
                  <a:pt x="5526619" y="6196770"/>
                </a:cubicBezTo>
                <a:cubicBezTo>
                  <a:pt x="5526619" y="6198835"/>
                  <a:pt x="5528679" y="6200900"/>
                  <a:pt x="5528679" y="6207095"/>
                </a:cubicBezTo>
                <a:cubicBezTo>
                  <a:pt x="5520438" y="6308283"/>
                  <a:pt x="5520438" y="6308283"/>
                  <a:pt x="5520438" y="6308283"/>
                </a:cubicBezTo>
                <a:cubicBezTo>
                  <a:pt x="5520438" y="6312413"/>
                  <a:pt x="5518377" y="6314478"/>
                  <a:pt x="5516316" y="6316543"/>
                </a:cubicBezTo>
                <a:cubicBezTo>
                  <a:pt x="5512196" y="6318608"/>
                  <a:pt x="5510135" y="6318608"/>
                  <a:pt x="5506015" y="6316543"/>
                </a:cubicBezTo>
                <a:cubicBezTo>
                  <a:pt x="5415355" y="6271112"/>
                  <a:pt x="5415355" y="6271112"/>
                  <a:pt x="5415355" y="6271112"/>
                </a:cubicBezTo>
                <a:cubicBezTo>
                  <a:pt x="5411235" y="6271112"/>
                  <a:pt x="5409174" y="6269047"/>
                  <a:pt x="5407114" y="6264917"/>
                </a:cubicBezTo>
                <a:cubicBezTo>
                  <a:pt x="5407114" y="6262851"/>
                  <a:pt x="5409174" y="6260787"/>
                  <a:pt x="5411235" y="6258721"/>
                </a:cubicBezTo>
                <a:cubicBezTo>
                  <a:pt x="5442141" y="6225681"/>
                  <a:pt x="5475108" y="6207095"/>
                  <a:pt x="5518377" y="6196770"/>
                </a:cubicBezTo>
                <a:cubicBezTo>
                  <a:pt x="5519407" y="6196770"/>
                  <a:pt x="5520952" y="6196254"/>
                  <a:pt x="5522498" y="6195995"/>
                </a:cubicBezTo>
                <a:close/>
                <a:moveTo>
                  <a:pt x="5553811" y="6160806"/>
                </a:moveTo>
                <a:cubicBezTo>
                  <a:pt x="5434058" y="6160806"/>
                  <a:pt x="5336980" y="6258932"/>
                  <a:pt x="5336980" y="6379976"/>
                </a:cubicBezTo>
                <a:cubicBezTo>
                  <a:pt x="5336980" y="6501019"/>
                  <a:pt x="5434058" y="6599145"/>
                  <a:pt x="5553811" y="6599145"/>
                </a:cubicBezTo>
                <a:cubicBezTo>
                  <a:pt x="5673564" y="6599145"/>
                  <a:pt x="5770643" y="6501019"/>
                  <a:pt x="5770643" y="6379976"/>
                </a:cubicBezTo>
                <a:cubicBezTo>
                  <a:pt x="5770643" y="6258932"/>
                  <a:pt x="5673564" y="6160806"/>
                  <a:pt x="5553811" y="6160806"/>
                </a:cubicBezTo>
                <a:close/>
                <a:moveTo>
                  <a:pt x="5553226" y="6129247"/>
                </a:moveTo>
                <a:cubicBezTo>
                  <a:pt x="5689441" y="6129247"/>
                  <a:pt x="5799865" y="6240979"/>
                  <a:pt x="5799865" y="6378808"/>
                </a:cubicBezTo>
                <a:cubicBezTo>
                  <a:pt x="5799865" y="6516636"/>
                  <a:pt x="5689441" y="6628369"/>
                  <a:pt x="5553226" y="6628369"/>
                </a:cubicBezTo>
                <a:cubicBezTo>
                  <a:pt x="5417012" y="6628369"/>
                  <a:pt x="5306588" y="6516636"/>
                  <a:pt x="5306588" y="6378808"/>
                </a:cubicBezTo>
                <a:cubicBezTo>
                  <a:pt x="5306588" y="6240979"/>
                  <a:pt x="5417012" y="6129247"/>
                  <a:pt x="5553226" y="6129247"/>
                </a:cubicBezTo>
                <a:close/>
                <a:moveTo>
                  <a:pt x="5540303" y="6050671"/>
                </a:moveTo>
                <a:cubicBezTo>
                  <a:pt x="5532077" y="6065220"/>
                  <a:pt x="5527964" y="6083926"/>
                  <a:pt x="5527964" y="6100554"/>
                </a:cubicBezTo>
                <a:cubicBezTo>
                  <a:pt x="5523850" y="6100554"/>
                  <a:pt x="5507398" y="6102632"/>
                  <a:pt x="5505342" y="6104711"/>
                </a:cubicBezTo>
                <a:cubicBezTo>
                  <a:pt x="5499172" y="6086005"/>
                  <a:pt x="5490946" y="6069377"/>
                  <a:pt x="5478607" y="6058985"/>
                </a:cubicBezTo>
                <a:cubicBezTo>
                  <a:pt x="5478607" y="6056906"/>
                  <a:pt x="5478607" y="6056906"/>
                  <a:pt x="5478607" y="6056906"/>
                </a:cubicBezTo>
                <a:cubicBezTo>
                  <a:pt x="5476550" y="6058985"/>
                  <a:pt x="5476550" y="6058985"/>
                  <a:pt x="5476550" y="6058985"/>
                </a:cubicBezTo>
                <a:cubicBezTo>
                  <a:pt x="5470381" y="6058985"/>
                  <a:pt x="5462155" y="6061063"/>
                  <a:pt x="5455985" y="6063142"/>
                </a:cubicBezTo>
                <a:cubicBezTo>
                  <a:pt x="5455985" y="6065220"/>
                  <a:pt x="5455985" y="6065220"/>
                  <a:pt x="5455985" y="6065220"/>
                </a:cubicBezTo>
                <a:cubicBezTo>
                  <a:pt x="5453928" y="6073534"/>
                  <a:pt x="5451872" y="6081848"/>
                  <a:pt x="5451872" y="6090162"/>
                </a:cubicBezTo>
                <a:cubicBezTo>
                  <a:pt x="5451872" y="6100554"/>
                  <a:pt x="5453928" y="6108868"/>
                  <a:pt x="5455985" y="6117182"/>
                </a:cubicBezTo>
                <a:cubicBezTo>
                  <a:pt x="5453928" y="6117182"/>
                  <a:pt x="5437476" y="6125495"/>
                  <a:pt x="5435420" y="6125495"/>
                </a:cubicBezTo>
                <a:cubicBezTo>
                  <a:pt x="5425137" y="6110946"/>
                  <a:pt x="5412798" y="6096397"/>
                  <a:pt x="5398402" y="6090162"/>
                </a:cubicBezTo>
                <a:cubicBezTo>
                  <a:pt x="5398402" y="6088083"/>
                  <a:pt x="5398402" y="6088083"/>
                  <a:pt x="5398402" y="6088083"/>
                </a:cubicBezTo>
                <a:cubicBezTo>
                  <a:pt x="5396346" y="6088083"/>
                  <a:pt x="5396346" y="6088083"/>
                  <a:pt x="5396346" y="6088083"/>
                </a:cubicBezTo>
                <a:cubicBezTo>
                  <a:pt x="5390176" y="6092240"/>
                  <a:pt x="5384006" y="6096397"/>
                  <a:pt x="5377837" y="6100554"/>
                </a:cubicBezTo>
                <a:cubicBezTo>
                  <a:pt x="5377837" y="6100554"/>
                  <a:pt x="5377837" y="6102632"/>
                  <a:pt x="5377837" y="6102632"/>
                </a:cubicBezTo>
                <a:cubicBezTo>
                  <a:pt x="5377837" y="6119260"/>
                  <a:pt x="5381950" y="6135888"/>
                  <a:pt x="5390176" y="6152515"/>
                </a:cubicBezTo>
                <a:cubicBezTo>
                  <a:pt x="5388120" y="6154594"/>
                  <a:pt x="5375780" y="6162908"/>
                  <a:pt x="5373724" y="6164986"/>
                </a:cubicBezTo>
                <a:cubicBezTo>
                  <a:pt x="5361385" y="6152515"/>
                  <a:pt x="5344932" y="6142123"/>
                  <a:pt x="5330536" y="6137966"/>
                </a:cubicBezTo>
                <a:cubicBezTo>
                  <a:pt x="5328480" y="6137966"/>
                  <a:pt x="5328480" y="6137966"/>
                  <a:pt x="5328480" y="6137966"/>
                </a:cubicBezTo>
                <a:cubicBezTo>
                  <a:pt x="5328480" y="6140044"/>
                  <a:pt x="5328480" y="6140044"/>
                  <a:pt x="5328480" y="6140044"/>
                </a:cubicBezTo>
                <a:cubicBezTo>
                  <a:pt x="5322310" y="6142123"/>
                  <a:pt x="5316140" y="6148358"/>
                  <a:pt x="5312027" y="6154594"/>
                </a:cubicBezTo>
                <a:cubicBezTo>
                  <a:pt x="5312027" y="6156672"/>
                  <a:pt x="5312027" y="6156672"/>
                  <a:pt x="5312027" y="6156672"/>
                </a:cubicBezTo>
                <a:cubicBezTo>
                  <a:pt x="5316140" y="6171221"/>
                  <a:pt x="5326423" y="6187849"/>
                  <a:pt x="5338763" y="6202398"/>
                </a:cubicBezTo>
                <a:cubicBezTo>
                  <a:pt x="5336706" y="6202398"/>
                  <a:pt x="5326423" y="6216947"/>
                  <a:pt x="5324366" y="6219026"/>
                </a:cubicBezTo>
                <a:cubicBezTo>
                  <a:pt x="5309971" y="6210712"/>
                  <a:pt x="5291462" y="6206555"/>
                  <a:pt x="5275010" y="6206555"/>
                </a:cubicBezTo>
                <a:cubicBezTo>
                  <a:pt x="5272953" y="6206555"/>
                  <a:pt x="5272953" y="6206555"/>
                  <a:pt x="5272953" y="6206555"/>
                </a:cubicBezTo>
                <a:cubicBezTo>
                  <a:pt x="5268840" y="6210712"/>
                  <a:pt x="5264727" y="6219026"/>
                  <a:pt x="5262671" y="6225261"/>
                </a:cubicBezTo>
                <a:cubicBezTo>
                  <a:pt x="5262671" y="6227340"/>
                  <a:pt x="5262671" y="6227340"/>
                  <a:pt x="5262671" y="6227340"/>
                </a:cubicBezTo>
                <a:cubicBezTo>
                  <a:pt x="5270897" y="6241888"/>
                  <a:pt x="5283236" y="6254359"/>
                  <a:pt x="5299688" y="6264752"/>
                </a:cubicBezTo>
                <a:cubicBezTo>
                  <a:pt x="5297632" y="6266830"/>
                  <a:pt x="5291462" y="6281379"/>
                  <a:pt x="5291462" y="6283458"/>
                </a:cubicBezTo>
                <a:cubicBezTo>
                  <a:pt x="5272953" y="6279301"/>
                  <a:pt x="5254444" y="6279301"/>
                  <a:pt x="5240049" y="6283458"/>
                </a:cubicBezTo>
                <a:cubicBezTo>
                  <a:pt x="5237992" y="6283458"/>
                  <a:pt x="5237992" y="6283458"/>
                  <a:pt x="5237992" y="6283458"/>
                </a:cubicBezTo>
                <a:cubicBezTo>
                  <a:pt x="5237992" y="6285536"/>
                  <a:pt x="5237992" y="6285536"/>
                  <a:pt x="5237992" y="6285536"/>
                </a:cubicBezTo>
                <a:cubicBezTo>
                  <a:pt x="5235936" y="6291772"/>
                  <a:pt x="5233879" y="6300085"/>
                  <a:pt x="5231823" y="6306320"/>
                </a:cubicBezTo>
                <a:cubicBezTo>
                  <a:pt x="5233879" y="6308399"/>
                  <a:pt x="5233879" y="6308399"/>
                  <a:pt x="5233879" y="6308399"/>
                </a:cubicBezTo>
                <a:cubicBezTo>
                  <a:pt x="5244162" y="6318791"/>
                  <a:pt x="5260614" y="6329184"/>
                  <a:pt x="5277066" y="6333340"/>
                </a:cubicBezTo>
                <a:cubicBezTo>
                  <a:pt x="5277066" y="6335419"/>
                  <a:pt x="5275010" y="6354125"/>
                  <a:pt x="5275010" y="6356204"/>
                </a:cubicBezTo>
                <a:cubicBezTo>
                  <a:pt x="5256501" y="6356204"/>
                  <a:pt x="5237992" y="6360360"/>
                  <a:pt x="5225653" y="6368675"/>
                </a:cubicBezTo>
                <a:cubicBezTo>
                  <a:pt x="5223596" y="6368675"/>
                  <a:pt x="5223596" y="6368675"/>
                  <a:pt x="5223596" y="6368675"/>
                </a:cubicBezTo>
                <a:cubicBezTo>
                  <a:pt x="5223596" y="6370752"/>
                  <a:pt x="5223596" y="6370752"/>
                  <a:pt x="5223596" y="6370752"/>
                </a:cubicBezTo>
                <a:cubicBezTo>
                  <a:pt x="5223596" y="6372831"/>
                  <a:pt x="5223596" y="6376988"/>
                  <a:pt x="5223596" y="6381145"/>
                </a:cubicBezTo>
                <a:cubicBezTo>
                  <a:pt x="5223596" y="6385302"/>
                  <a:pt x="5223596" y="6389459"/>
                  <a:pt x="5223596" y="6391537"/>
                </a:cubicBezTo>
                <a:cubicBezTo>
                  <a:pt x="5223596" y="6393616"/>
                  <a:pt x="5223596" y="6393616"/>
                  <a:pt x="5223596" y="6393616"/>
                </a:cubicBezTo>
                <a:cubicBezTo>
                  <a:pt x="5225653" y="6393616"/>
                  <a:pt x="5225653" y="6393616"/>
                  <a:pt x="5225653" y="6393616"/>
                </a:cubicBezTo>
                <a:cubicBezTo>
                  <a:pt x="5237992" y="6401930"/>
                  <a:pt x="5256501" y="6406087"/>
                  <a:pt x="5275010" y="6406087"/>
                </a:cubicBezTo>
                <a:cubicBezTo>
                  <a:pt x="5275010" y="6410243"/>
                  <a:pt x="5277066" y="6426871"/>
                  <a:pt x="5279123" y="6428949"/>
                </a:cubicBezTo>
                <a:cubicBezTo>
                  <a:pt x="5260614" y="6435184"/>
                  <a:pt x="5244162" y="6443498"/>
                  <a:pt x="5233879" y="6455969"/>
                </a:cubicBezTo>
                <a:cubicBezTo>
                  <a:pt x="5231823" y="6455969"/>
                  <a:pt x="5231823" y="6455969"/>
                  <a:pt x="5231823" y="6455969"/>
                </a:cubicBezTo>
                <a:cubicBezTo>
                  <a:pt x="5231823" y="6458048"/>
                  <a:pt x="5231823" y="6458048"/>
                  <a:pt x="5231823" y="6458048"/>
                </a:cubicBezTo>
                <a:cubicBezTo>
                  <a:pt x="5233879" y="6464283"/>
                  <a:pt x="5235936" y="6472597"/>
                  <a:pt x="5237992" y="6478833"/>
                </a:cubicBezTo>
                <a:cubicBezTo>
                  <a:pt x="5240049" y="6478833"/>
                  <a:pt x="5240049" y="6478833"/>
                  <a:pt x="5240049" y="6478833"/>
                </a:cubicBezTo>
                <a:cubicBezTo>
                  <a:pt x="5254444" y="6485068"/>
                  <a:pt x="5275010" y="6482989"/>
                  <a:pt x="5291462" y="6478833"/>
                </a:cubicBezTo>
                <a:cubicBezTo>
                  <a:pt x="5291462" y="6480910"/>
                  <a:pt x="5299688" y="6497539"/>
                  <a:pt x="5299688" y="6499616"/>
                </a:cubicBezTo>
                <a:cubicBezTo>
                  <a:pt x="5285292" y="6507930"/>
                  <a:pt x="5270897" y="6522480"/>
                  <a:pt x="5262671" y="6537029"/>
                </a:cubicBezTo>
                <a:cubicBezTo>
                  <a:pt x="5262671" y="6539107"/>
                  <a:pt x="5262671" y="6539107"/>
                  <a:pt x="5262671" y="6539107"/>
                </a:cubicBezTo>
                <a:cubicBezTo>
                  <a:pt x="5264727" y="6543265"/>
                  <a:pt x="5270897" y="6551578"/>
                  <a:pt x="5275010" y="6557813"/>
                </a:cubicBezTo>
                <a:cubicBezTo>
                  <a:pt x="5291462" y="6557813"/>
                  <a:pt x="5309971" y="6553657"/>
                  <a:pt x="5326423" y="6543265"/>
                </a:cubicBezTo>
                <a:cubicBezTo>
                  <a:pt x="5326423" y="6545342"/>
                  <a:pt x="5336706" y="6559892"/>
                  <a:pt x="5338763" y="6561971"/>
                </a:cubicBezTo>
                <a:cubicBezTo>
                  <a:pt x="5326423" y="6574441"/>
                  <a:pt x="5316140" y="6591068"/>
                  <a:pt x="5312027" y="6607697"/>
                </a:cubicBezTo>
                <a:cubicBezTo>
                  <a:pt x="5314084" y="6609774"/>
                  <a:pt x="5314084" y="6609774"/>
                  <a:pt x="5314084" y="6609774"/>
                </a:cubicBezTo>
                <a:cubicBezTo>
                  <a:pt x="5316140" y="6613932"/>
                  <a:pt x="5324366" y="6620167"/>
                  <a:pt x="5328480" y="6624324"/>
                </a:cubicBezTo>
                <a:cubicBezTo>
                  <a:pt x="5330536" y="6624324"/>
                  <a:pt x="5330536" y="6624324"/>
                  <a:pt x="5330536" y="6624324"/>
                </a:cubicBezTo>
                <a:cubicBezTo>
                  <a:pt x="5344932" y="6620167"/>
                  <a:pt x="5361385" y="6611853"/>
                  <a:pt x="5375780" y="6597304"/>
                </a:cubicBezTo>
                <a:cubicBezTo>
                  <a:pt x="5377837" y="6599383"/>
                  <a:pt x="5390176" y="6609774"/>
                  <a:pt x="5392233" y="6611853"/>
                </a:cubicBezTo>
                <a:cubicBezTo>
                  <a:pt x="5384006" y="6628480"/>
                  <a:pt x="5379894" y="6645109"/>
                  <a:pt x="5379894" y="6661736"/>
                </a:cubicBezTo>
                <a:cubicBezTo>
                  <a:pt x="5379894" y="6661736"/>
                  <a:pt x="5379894" y="6663815"/>
                  <a:pt x="5379894" y="6663815"/>
                </a:cubicBezTo>
                <a:cubicBezTo>
                  <a:pt x="5384006" y="6667971"/>
                  <a:pt x="5392233" y="6672129"/>
                  <a:pt x="5398402" y="6674206"/>
                </a:cubicBezTo>
                <a:cubicBezTo>
                  <a:pt x="5398402" y="6676285"/>
                  <a:pt x="5398402" y="6676285"/>
                  <a:pt x="5398402" y="6676285"/>
                </a:cubicBezTo>
                <a:cubicBezTo>
                  <a:pt x="5400459" y="6674206"/>
                  <a:pt x="5400459" y="6674206"/>
                  <a:pt x="5400459" y="6674206"/>
                </a:cubicBezTo>
                <a:cubicBezTo>
                  <a:pt x="5414854" y="6665893"/>
                  <a:pt x="5427194" y="6653422"/>
                  <a:pt x="5437476" y="6636795"/>
                </a:cubicBezTo>
                <a:cubicBezTo>
                  <a:pt x="5439533" y="6638873"/>
                  <a:pt x="5453928" y="6645109"/>
                  <a:pt x="5455985" y="6645109"/>
                </a:cubicBezTo>
                <a:cubicBezTo>
                  <a:pt x="5453928" y="6653422"/>
                  <a:pt x="5453928" y="6663815"/>
                  <a:pt x="5453928" y="6672129"/>
                </a:cubicBezTo>
                <a:cubicBezTo>
                  <a:pt x="5453928" y="6680442"/>
                  <a:pt x="5453928" y="6690835"/>
                  <a:pt x="5455985" y="6697070"/>
                </a:cubicBezTo>
                <a:cubicBezTo>
                  <a:pt x="5455985" y="6699148"/>
                  <a:pt x="5455985" y="6699148"/>
                  <a:pt x="5455985" y="6699148"/>
                </a:cubicBezTo>
                <a:cubicBezTo>
                  <a:pt x="5458042" y="6699148"/>
                  <a:pt x="5458042" y="6699148"/>
                  <a:pt x="5458042" y="6699148"/>
                </a:cubicBezTo>
                <a:cubicBezTo>
                  <a:pt x="5462155" y="6701227"/>
                  <a:pt x="5472437" y="6703305"/>
                  <a:pt x="5478607" y="6705383"/>
                </a:cubicBezTo>
                <a:cubicBezTo>
                  <a:pt x="5480663" y="6705383"/>
                  <a:pt x="5480663" y="6705383"/>
                  <a:pt x="5480663" y="6705383"/>
                </a:cubicBezTo>
                <a:cubicBezTo>
                  <a:pt x="5490946" y="6692913"/>
                  <a:pt x="5501229" y="6676285"/>
                  <a:pt x="5505342" y="6659658"/>
                </a:cubicBezTo>
                <a:cubicBezTo>
                  <a:pt x="5507398" y="6659658"/>
                  <a:pt x="5525907" y="6661736"/>
                  <a:pt x="5527964" y="6661736"/>
                </a:cubicBezTo>
                <a:cubicBezTo>
                  <a:pt x="5527964" y="6680442"/>
                  <a:pt x="5532077" y="6699148"/>
                  <a:pt x="5540303" y="6713697"/>
                </a:cubicBezTo>
                <a:cubicBezTo>
                  <a:pt x="5542359" y="6713697"/>
                  <a:pt x="5542359" y="6713697"/>
                  <a:pt x="5542359" y="6713697"/>
                </a:cubicBezTo>
                <a:cubicBezTo>
                  <a:pt x="5548529" y="6713697"/>
                  <a:pt x="5558812" y="6713697"/>
                  <a:pt x="5562925" y="6713697"/>
                </a:cubicBezTo>
                <a:cubicBezTo>
                  <a:pt x="5564982" y="6713697"/>
                  <a:pt x="5564982" y="6713697"/>
                  <a:pt x="5564982" y="6713697"/>
                </a:cubicBezTo>
                <a:cubicBezTo>
                  <a:pt x="5573208" y="6699148"/>
                  <a:pt x="5577321" y="6680442"/>
                  <a:pt x="5579378" y="6661736"/>
                </a:cubicBezTo>
                <a:cubicBezTo>
                  <a:pt x="5581434" y="6661736"/>
                  <a:pt x="5597886" y="6659658"/>
                  <a:pt x="5599943" y="6659658"/>
                </a:cubicBezTo>
                <a:cubicBezTo>
                  <a:pt x="5604056" y="6676285"/>
                  <a:pt x="5614338" y="6692913"/>
                  <a:pt x="5626678" y="6705383"/>
                </a:cubicBezTo>
                <a:cubicBezTo>
                  <a:pt x="5632847" y="6703305"/>
                  <a:pt x="5643130" y="6701227"/>
                  <a:pt x="5647243" y="6699148"/>
                </a:cubicBezTo>
                <a:cubicBezTo>
                  <a:pt x="5649300" y="6699148"/>
                  <a:pt x="5649300" y="6699148"/>
                  <a:pt x="5649300" y="6699148"/>
                </a:cubicBezTo>
                <a:cubicBezTo>
                  <a:pt x="5651356" y="6690835"/>
                  <a:pt x="5651356" y="6680442"/>
                  <a:pt x="5651356" y="6672129"/>
                </a:cubicBezTo>
                <a:cubicBezTo>
                  <a:pt x="5651356" y="6663815"/>
                  <a:pt x="5651356" y="6653422"/>
                  <a:pt x="5649300" y="6645109"/>
                </a:cubicBezTo>
                <a:cubicBezTo>
                  <a:pt x="5651356" y="6645109"/>
                  <a:pt x="5667808" y="6638873"/>
                  <a:pt x="5669865" y="6636795"/>
                </a:cubicBezTo>
                <a:cubicBezTo>
                  <a:pt x="5678091" y="6653422"/>
                  <a:pt x="5692487" y="6665893"/>
                  <a:pt x="5706882" y="6674206"/>
                </a:cubicBezTo>
                <a:cubicBezTo>
                  <a:pt x="5713052" y="6672129"/>
                  <a:pt x="5721278" y="6667971"/>
                  <a:pt x="5725391" y="6663815"/>
                </a:cubicBezTo>
                <a:cubicBezTo>
                  <a:pt x="5727448" y="6661736"/>
                  <a:pt x="5727448" y="6661736"/>
                  <a:pt x="5727448" y="6661736"/>
                </a:cubicBezTo>
                <a:cubicBezTo>
                  <a:pt x="5727448" y="6661736"/>
                  <a:pt x="5727448" y="6661736"/>
                  <a:pt x="5727448" y="6659658"/>
                </a:cubicBezTo>
                <a:cubicBezTo>
                  <a:pt x="5727448" y="6645109"/>
                  <a:pt x="5721278" y="6626403"/>
                  <a:pt x="5713052" y="6611853"/>
                </a:cubicBezTo>
                <a:cubicBezTo>
                  <a:pt x="5715108" y="6609774"/>
                  <a:pt x="5727448" y="6599383"/>
                  <a:pt x="5729504" y="6597304"/>
                </a:cubicBezTo>
                <a:cubicBezTo>
                  <a:pt x="5743900" y="6609774"/>
                  <a:pt x="5760352" y="6620167"/>
                  <a:pt x="5774748" y="6624324"/>
                </a:cubicBezTo>
                <a:cubicBezTo>
                  <a:pt x="5776805" y="6624324"/>
                  <a:pt x="5776805" y="6624324"/>
                  <a:pt x="5776805" y="6624324"/>
                </a:cubicBezTo>
                <a:cubicBezTo>
                  <a:pt x="5780918" y="6620167"/>
                  <a:pt x="5789144" y="6613932"/>
                  <a:pt x="5791201" y="6607697"/>
                </a:cubicBezTo>
                <a:cubicBezTo>
                  <a:pt x="5793257" y="6607697"/>
                  <a:pt x="5793257" y="6607697"/>
                  <a:pt x="5793257" y="6607697"/>
                </a:cubicBezTo>
                <a:cubicBezTo>
                  <a:pt x="5789144" y="6591068"/>
                  <a:pt x="5778861" y="6574441"/>
                  <a:pt x="5766522" y="6561971"/>
                </a:cubicBezTo>
                <a:cubicBezTo>
                  <a:pt x="5768579" y="6559892"/>
                  <a:pt x="5778861" y="6545342"/>
                  <a:pt x="5778861" y="6543265"/>
                </a:cubicBezTo>
                <a:cubicBezTo>
                  <a:pt x="5795314" y="6551578"/>
                  <a:pt x="5813822" y="6557813"/>
                  <a:pt x="5830275" y="6557813"/>
                </a:cubicBezTo>
                <a:cubicBezTo>
                  <a:pt x="5832331" y="6555735"/>
                  <a:pt x="5832331" y="6555735"/>
                  <a:pt x="5832331" y="6555735"/>
                </a:cubicBezTo>
                <a:cubicBezTo>
                  <a:pt x="5834388" y="6551578"/>
                  <a:pt x="5840557" y="6543265"/>
                  <a:pt x="5842614" y="6537029"/>
                </a:cubicBezTo>
                <a:cubicBezTo>
                  <a:pt x="5842614" y="6534951"/>
                  <a:pt x="5842614" y="6534951"/>
                  <a:pt x="5842614" y="6534951"/>
                </a:cubicBezTo>
                <a:cubicBezTo>
                  <a:pt x="5834388" y="6522480"/>
                  <a:pt x="5819992" y="6507930"/>
                  <a:pt x="5805596" y="6499616"/>
                </a:cubicBezTo>
                <a:cubicBezTo>
                  <a:pt x="5805596" y="6495460"/>
                  <a:pt x="5813822" y="6480910"/>
                  <a:pt x="5813822" y="6478833"/>
                </a:cubicBezTo>
                <a:cubicBezTo>
                  <a:pt x="5830275" y="6482989"/>
                  <a:pt x="5848784" y="6482989"/>
                  <a:pt x="5865236" y="6478833"/>
                </a:cubicBezTo>
                <a:cubicBezTo>
                  <a:pt x="5867292" y="6478833"/>
                  <a:pt x="5867292" y="6478833"/>
                  <a:pt x="5867292" y="6478833"/>
                </a:cubicBezTo>
                <a:cubicBezTo>
                  <a:pt x="5869349" y="6472597"/>
                  <a:pt x="5871405" y="6464283"/>
                  <a:pt x="5871405" y="6458048"/>
                </a:cubicBezTo>
                <a:cubicBezTo>
                  <a:pt x="5871405" y="6455969"/>
                  <a:pt x="5871405" y="6455969"/>
                  <a:pt x="5871405" y="6455969"/>
                </a:cubicBezTo>
                <a:cubicBezTo>
                  <a:pt x="5861123" y="6443498"/>
                  <a:pt x="5844670" y="6435184"/>
                  <a:pt x="5826162" y="6428949"/>
                </a:cubicBezTo>
                <a:cubicBezTo>
                  <a:pt x="5828218" y="6426871"/>
                  <a:pt x="5830275" y="6410243"/>
                  <a:pt x="5830275" y="6408165"/>
                </a:cubicBezTo>
                <a:cubicBezTo>
                  <a:pt x="5848784" y="6408165"/>
                  <a:pt x="5867292" y="6401930"/>
                  <a:pt x="5879632" y="6393616"/>
                </a:cubicBezTo>
                <a:cubicBezTo>
                  <a:pt x="5881688" y="6393616"/>
                  <a:pt x="5881688" y="6393616"/>
                  <a:pt x="5881688" y="6393616"/>
                </a:cubicBezTo>
                <a:cubicBezTo>
                  <a:pt x="5881688" y="6389459"/>
                  <a:pt x="5881688" y="6385302"/>
                  <a:pt x="5881688" y="6381145"/>
                </a:cubicBezTo>
                <a:cubicBezTo>
                  <a:pt x="5881688" y="6379066"/>
                  <a:pt x="5881688" y="6374910"/>
                  <a:pt x="5881688" y="6370752"/>
                </a:cubicBezTo>
                <a:cubicBezTo>
                  <a:pt x="5879632" y="6370752"/>
                  <a:pt x="5879632" y="6370752"/>
                  <a:pt x="5879632" y="6370752"/>
                </a:cubicBezTo>
                <a:cubicBezTo>
                  <a:pt x="5867292" y="6362439"/>
                  <a:pt x="5848784" y="6356204"/>
                  <a:pt x="5830275" y="6356204"/>
                </a:cubicBezTo>
                <a:cubicBezTo>
                  <a:pt x="5830275" y="6354125"/>
                  <a:pt x="5828218" y="6337498"/>
                  <a:pt x="5828218" y="6335419"/>
                </a:cubicBezTo>
                <a:cubicBezTo>
                  <a:pt x="5844670" y="6329184"/>
                  <a:pt x="5861123" y="6320870"/>
                  <a:pt x="5871405" y="6308399"/>
                </a:cubicBezTo>
                <a:cubicBezTo>
                  <a:pt x="5873462" y="6308399"/>
                  <a:pt x="5873462" y="6308399"/>
                  <a:pt x="5873462" y="6308399"/>
                </a:cubicBezTo>
                <a:cubicBezTo>
                  <a:pt x="5873462" y="6306320"/>
                  <a:pt x="5873462" y="6306320"/>
                  <a:pt x="5873462" y="6306320"/>
                </a:cubicBezTo>
                <a:cubicBezTo>
                  <a:pt x="5871405" y="6300085"/>
                  <a:pt x="5869349" y="6291772"/>
                  <a:pt x="5867292" y="6285536"/>
                </a:cubicBezTo>
                <a:cubicBezTo>
                  <a:pt x="5865236" y="6285536"/>
                  <a:pt x="5865236" y="6285536"/>
                  <a:pt x="5865236" y="6285536"/>
                </a:cubicBezTo>
                <a:cubicBezTo>
                  <a:pt x="5850840" y="6279301"/>
                  <a:pt x="5832331" y="6281379"/>
                  <a:pt x="5813822" y="6285536"/>
                </a:cubicBezTo>
                <a:cubicBezTo>
                  <a:pt x="5813822" y="6283458"/>
                  <a:pt x="5807653" y="6266830"/>
                  <a:pt x="5805596" y="6264752"/>
                </a:cubicBezTo>
                <a:cubicBezTo>
                  <a:pt x="5822049" y="6256438"/>
                  <a:pt x="5834388" y="6241888"/>
                  <a:pt x="5842614" y="6227340"/>
                </a:cubicBezTo>
                <a:cubicBezTo>
                  <a:pt x="5842614" y="6225261"/>
                  <a:pt x="5842614" y="6225261"/>
                  <a:pt x="5842614" y="6225261"/>
                </a:cubicBezTo>
                <a:cubicBezTo>
                  <a:pt x="5840557" y="6221104"/>
                  <a:pt x="5836444" y="6212790"/>
                  <a:pt x="5832331" y="6206555"/>
                </a:cubicBezTo>
                <a:cubicBezTo>
                  <a:pt x="5830275" y="6206555"/>
                  <a:pt x="5830275" y="6206555"/>
                  <a:pt x="5830275" y="6206555"/>
                </a:cubicBezTo>
                <a:cubicBezTo>
                  <a:pt x="5813822" y="6206555"/>
                  <a:pt x="5795314" y="6210712"/>
                  <a:pt x="5780918" y="6219026"/>
                </a:cubicBezTo>
                <a:cubicBezTo>
                  <a:pt x="5778861" y="6219026"/>
                  <a:pt x="5768579" y="6204476"/>
                  <a:pt x="5766522" y="6202398"/>
                </a:cubicBezTo>
                <a:cubicBezTo>
                  <a:pt x="5778861" y="6189927"/>
                  <a:pt x="5789144" y="6173300"/>
                  <a:pt x="5793257" y="6156672"/>
                </a:cubicBezTo>
                <a:cubicBezTo>
                  <a:pt x="5793257" y="6154594"/>
                  <a:pt x="5793257" y="6154594"/>
                  <a:pt x="5793257" y="6154594"/>
                </a:cubicBezTo>
                <a:cubicBezTo>
                  <a:pt x="5789144" y="6150437"/>
                  <a:pt x="5782975" y="6144201"/>
                  <a:pt x="5776805" y="6140044"/>
                </a:cubicBezTo>
                <a:cubicBezTo>
                  <a:pt x="5760352" y="6144201"/>
                  <a:pt x="5743900" y="6152515"/>
                  <a:pt x="5731561" y="6164986"/>
                </a:cubicBezTo>
                <a:cubicBezTo>
                  <a:pt x="5729504" y="6164986"/>
                  <a:pt x="5715108" y="6154594"/>
                  <a:pt x="5713052" y="6152515"/>
                </a:cubicBezTo>
                <a:cubicBezTo>
                  <a:pt x="5723334" y="6135888"/>
                  <a:pt x="5727448" y="6119260"/>
                  <a:pt x="5727448" y="6102632"/>
                </a:cubicBezTo>
                <a:cubicBezTo>
                  <a:pt x="5727448" y="6102632"/>
                  <a:pt x="5727448" y="6100554"/>
                  <a:pt x="5727448" y="6100554"/>
                </a:cubicBezTo>
                <a:cubicBezTo>
                  <a:pt x="5721278" y="6096397"/>
                  <a:pt x="5713052" y="6092240"/>
                  <a:pt x="5708939" y="6090162"/>
                </a:cubicBezTo>
                <a:cubicBezTo>
                  <a:pt x="5706882" y="6088083"/>
                  <a:pt x="5706882" y="6088083"/>
                  <a:pt x="5706882" y="6088083"/>
                </a:cubicBezTo>
                <a:cubicBezTo>
                  <a:pt x="5706882" y="6090162"/>
                  <a:pt x="5706882" y="6090162"/>
                  <a:pt x="5706882" y="6090162"/>
                </a:cubicBezTo>
                <a:cubicBezTo>
                  <a:pt x="5692487" y="6096397"/>
                  <a:pt x="5680147" y="6110946"/>
                  <a:pt x="5669865" y="6125495"/>
                </a:cubicBezTo>
                <a:cubicBezTo>
                  <a:pt x="5667808" y="6125495"/>
                  <a:pt x="5651356" y="6119260"/>
                  <a:pt x="5649300" y="6117182"/>
                </a:cubicBezTo>
                <a:cubicBezTo>
                  <a:pt x="5651356" y="6108868"/>
                  <a:pt x="5653412" y="6100554"/>
                  <a:pt x="5653412" y="6090162"/>
                </a:cubicBezTo>
                <a:cubicBezTo>
                  <a:pt x="5653412" y="6081848"/>
                  <a:pt x="5651356" y="6073534"/>
                  <a:pt x="5649300" y="6065220"/>
                </a:cubicBezTo>
                <a:cubicBezTo>
                  <a:pt x="5649300" y="6063142"/>
                  <a:pt x="5649300" y="6063142"/>
                  <a:pt x="5649300" y="6063142"/>
                </a:cubicBezTo>
                <a:cubicBezTo>
                  <a:pt x="5647243" y="6063142"/>
                  <a:pt x="5647243" y="6063142"/>
                  <a:pt x="5647243" y="6063142"/>
                </a:cubicBezTo>
                <a:cubicBezTo>
                  <a:pt x="5643130" y="6061063"/>
                  <a:pt x="5634904" y="6058985"/>
                  <a:pt x="5626678" y="6058985"/>
                </a:cubicBezTo>
                <a:cubicBezTo>
                  <a:pt x="5614338" y="6069377"/>
                  <a:pt x="5604056" y="6086005"/>
                  <a:pt x="5599943" y="6104711"/>
                </a:cubicBezTo>
                <a:cubicBezTo>
                  <a:pt x="5597886" y="6102632"/>
                  <a:pt x="5581434" y="6100554"/>
                  <a:pt x="5577321" y="6100554"/>
                </a:cubicBezTo>
                <a:cubicBezTo>
                  <a:pt x="5577321" y="6083926"/>
                  <a:pt x="5573208" y="6065220"/>
                  <a:pt x="5564982" y="6050671"/>
                </a:cubicBezTo>
                <a:cubicBezTo>
                  <a:pt x="5562925" y="6050671"/>
                  <a:pt x="5562925" y="6050671"/>
                  <a:pt x="5562925" y="6050671"/>
                </a:cubicBezTo>
                <a:cubicBezTo>
                  <a:pt x="5556756" y="6048592"/>
                  <a:pt x="5548529" y="6048592"/>
                  <a:pt x="5542359" y="6050671"/>
                </a:cubicBezTo>
                <a:cubicBezTo>
                  <a:pt x="5540303" y="6050671"/>
                  <a:pt x="5540303" y="6050671"/>
                  <a:pt x="5540303" y="6050671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1A1306-839E-4BE0-95C1-D0AB750974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D857C-E5F1-4BDC-8A99-7B2461643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20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87A99E-EF5B-439A-BE3B-E777CA5DFB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EDB4C5-4D50-4C91-B9A5-A9BCE42BF8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58ED7BC-1EA4-4387-82A7-BFEBF7FA1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9A7530-18B5-41FC-A93D-F8CA8070C837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0 w 12192000"/>
              <a:gd name="connsiteY377" fmla="*/ 4454665 h 4454665"/>
              <a:gd name="connsiteX378" fmla="*/ 0 w 12192000"/>
              <a:gd name="connsiteY378" fmla="*/ 4454664 h 4454665"/>
              <a:gd name="connsiteX379" fmla="*/ 0 w 12192000"/>
              <a:gd name="connsiteY379" fmla="*/ 3869777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lnTo>
                  <a:pt x="0" y="4454664"/>
                </a:lnTo>
                <a:lnTo>
                  <a:pt x="0" y="3869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5B401B-8986-425F-87D2-9CDF185F58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A25AB8-018D-4AE5-A574-6BAA008440FD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603402 w 12192000"/>
              <a:gd name="connsiteY0" fmla="*/ 4036670 h 4454665"/>
              <a:gd name="connsiteX1" fmla="*/ 11613605 w 12192000"/>
              <a:gd name="connsiteY1" fmla="*/ 4036670 h 4454665"/>
              <a:gd name="connsiteX2" fmla="*/ 11617686 w 12192000"/>
              <a:gd name="connsiteY2" fmla="*/ 4045008 h 4454665"/>
              <a:gd name="connsiteX3" fmla="*/ 11623808 w 12192000"/>
              <a:gd name="connsiteY3" fmla="*/ 4147152 h 4454665"/>
              <a:gd name="connsiteX4" fmla="*/ 11621767 w 12192000"/>
              <a:gd name="connsiteY4" fmla="*/ 4157574 h 4454665"/>
              <a:gd name="connsiteX5" fmla="*/ 11615645 w 12192000"/>
              <a:gd name="connsiteY5" fmla="*/ 4157574 h 4454665"/>
              <a:gd name="connsiteX6" fmla="*/ 11509533 w 12192000"/>
              <a:gd name="connsiteY6" fmla="*/ 4095038 h 4454665"/>
              <a:gd name="connsiteX7" fmla="*/ 11505451 w 12192000"/>
              <a:gd name="connsiteY7" fmla="*/ 4088785 h 4454665"/>
              <a:gd name="connsiteX8" fmla="*/ 11505451 w 12192000"/>
              <a:gd name="connsiteY8" fmla="*/ 4086699 h 4454665"/>
              <a:gd name="connsiteX9" fmla="*/ 11511573 w 12192000"/>
              <a:gd name="connsiteY9" fmla="*/ 4082530 h 4454665"/>
              <a:gd name="connsiteX10" fmla="*/ 11603402 w 12192000"/>
              <a:gd name="connsiteY10" fmla="*/ 4036670 h 4454665"/>
              <a:gd name="connsiteX11" fmla="*/ 11686136 w 12192000"/>
              <a:gd name="connsiteY11" fmla="*/ 4034586 h 4454665"/>
              <a:gd name="connsiteX12" fmla="*/ 11696438 w 12192000"/>
              <a:gd name="connsiteY12" fmla="*/ 4034586 h 4454665"/>
              <a:gd name="connsiteX13" fmla="*/ 11787097 w 12192000"/>
              <a:gd name="connsiteY13" fmla="*/ 4080352 h 4454665"/>
              <a:gd name="connsiteX14" fmla="*/ 11795339 w 12192000"/>
              <a:gd name="connsiteY14" fmla="*/ 4086593 h 4454665"/>
              <a:gd name="connsiteX15" fmla="*/ 11791218 w 12192000"/>
              <a:gd name="connsiteY15" fmla="*/ 4092833 h 4454665"/>
              <a:gd name="connsiteX16" fmla="*/ 11684076 w 12192000"/>
              <a:gd name="connsiteY16" fmla="*/ 4155241 h 4454665"/>
              <a:gd name="connsiteX17" fmla="*/ 11675833 w 12192000"/>
              <a:gd name="connsiteY17" fmla="*/ 4155241 h 4454665"/>
              <a:gd name="connsiteX18" fmla="*/ 11673773 w 12192000"/>
              <a:gd name="connsiteY18" fmla="*/ 4146920 h 4454665"/>
              <a:gd name="connsiteX19" fmla="*/ 11682015 w 12192000"/>
              <a:gd name="connsiteY19" fmla="*/ 4042907 h 4454665"/>
              <a:gd name="connsiteX20" fmla="*/ 11686136 w 12192000"/>
              <a:gd name="connsiteY20" fmla="*/ 4034586 h 4454665"/>
              <a:gd name="connsiteX21" fmla="*/ 10868401 w 12192000"/>
              <a:gd name="connsiteY21" fmla="*/ 3994843 h 4454665"/>
              <a:gd name="connsiteX22" fmla="*/ 10868401 w 12192000"/>
              <a:gd name="connsiteY22" fmla="*/ 4038046 h 4454665"/>
              <a:gd name="connsiteX23" fmla="*/ 10820512 w 12192000"/>
              <a:gd name="connsiteY23" fmla="*/ 4046275 h 4454665"/>
              <a:gd name="connsiteX24" fmla="*/ 10801773 w 12192000"/>
              <a:gd name="connsiteY24" fmla="*/ 4021588 h 4454665"/>
              <a:gd name="connsiteX25" fmla="*/ 10826759 w 12192000"/>
              <a:gd name="connsiteY25" fmla="*/ 3996901 h 4454665"/>
              <a:gd name="connsiteX26" fmla="*/ 10518900 w 12192000"/>
              <a:gd name="connsiteY26" fmla="*/ 3924709 h 4454665"/>
              <a:gd name="connsiteX27" fmla="*/ 10559811 w 12192000"/>
              <a:gd name="connsiteY27" fmla="*/ 3984908 h 4454665"/>
              <a:gd name="connsiteX28" fmla="*/ 10518900 w 12192000"/>
              <a:gd name="connsiteY28" fmla="*/ 4045106 h 4454665"/>
              <a:gd name="connsiteX29" fmla="*/ 10477988 w 12192000"/>
              <a:gd name="connsiteY29" fmla="*/ 3984908 h 4454665"/>
              <a:gd name="connsiteX30" fmla="*/ 10518900 w 12192000"/>
              <a:gd name="connsiteY30" fmla="*/ 3924709 h 4454665"/>
              <a:gd name="connsiteX31" fmla="*/ 11673123 w 12192000"/>
              <a:gd name="connsiteY31" fmla="*/ 3916397 h 4454665"/>
              <a:gd name="connsiteX32" fmla="*/ 11682116 w 12192000"/>
              <a:gd name="connsiteY32" fmla="*/ 3917436 h 4454665"/>
              <a:gd name="connsiteX33" fmla="*/ 11708840 w 12192000"/>
              <a:gd name="connsiteY33" fmla="*/ 3969387 h 4454665"/>
              <a:gd name="connsiteX34" fmla="*/ 11649226 w 12192000"/>
              <a:gd name="connsiteY34" fmla="*/ 4027572 h 4454665"/>
              <a:gd name="connsiteX35" fmla="*/ 11589612 w 12192000"/>
              <a:gd name="connsiteY35" fmla="*/ 3969387 h 4454665"/>
              <a:gd name="connsiteX36" fmla="*/ 11616336 w 12192000"/>
              <a:gd name="connsiteY36" fmla="*/ 3919515 h 4454665"/>
              <a:gd name="connsiteX37" fmla="*/ 11632781 w 12192000"/>
              <a:gd name="connsiteY37" fmla="*/ 3921592 h 4454665"/>
              <a:gd name="connsiteX38" fmla="*/ 11630725 w 12192000"/>
              <a:gd name="connsiteY38" fmla="*/ 3938217 h 4454665"/>
              <a:gd name="connsiteX39" fmla="*/ 11614280 w 12192000"/>
              <a:gd name="connsiteY39" fmla="*/ 3969387 h 4454665"/>
              <a:gd name="connsiteX40" fmla="*/ 11649226 w 12192000"/>
              <a:gd name="connsiteY40" fmla="*/ 4004714 h 4454665"/>
              <a:gd name="connsiteX41" fmla="*/ 11684172 w 12192000"/>
              <a:gd name="connsiteY41" fmla="*/ 3969387 h 4454665"/>
              <a:gd name="connsiteX42" fmla="*/ 11667727 w 12192000"/>
              <a:gd name="connsiteY42" fmla="*/ 3938217 h 4454665"/>
              <a:gd name="connsiteX43" fmla="*/ 11665671 w 12192000"/>
              <a:gd name="connsiteY43" fmla="*/ 3921592 h 4454665"/>
              <a:gd name="connsiteX44" fmla="*/ 11673123 w 12192000"/>
              <a:gd name="connsiteY44" fmla="*/ 3916397 h 4454665"/>
              <a:gd name="connsiteX45" fmla="*/ 11822057 w 12192000"/>
              <a:gd name="connsiteY45" fmla="*/ 3901331 h 4454665"/>
              <a:gd name="connsiteX46" fmla="*/ 11826190 w 12192000"/>
              <a:gd name="connsiteY46" fmla="*/ 3907560 h 4454665"/>
              <a:gd name="connsiteX47" fmla="*/ 11826190 w 12192000"/>
              <a:gd name="connsiteY47" fmla="*/ 4032127 h 4454665"/>
              <a:gd name="connsiteX48" fmla="*/ 11822057 w 12192000"/>
              <a:gd name="connsiteY48" fmla="*/ 4038355 h 4454665"/>
              <a:gd name="connsiteX49" fmla="*/ 11813791 w 12192000"/>
              <a:gd name="connsiteY49" fmla="*/ 4036279 h 4454665"/>
              <a:gd name="connsiteX50" fmla="*/ 11729066 w 12192000"/>
              <a:gd name="connsiteY50" fmla="*/ 3978147 h 4454665"/>
              <a:gd name="connsiteX51" fmla="*/ 11722867 w 12192000"/>
              <a:gd name="connsiteY51" fmla="*/ 3969843 h 4454665"/>
              <a:gd name="connsiteX52" fmla="*/ 11729066 w 12192000"/>
              <a:gd name="connsiteY52" fmla="*/ 3961539 h 4454665"/>
              <a:gd name="connsiteX53" fmla="*/ 11813791 w 12192000"/>
              <a:gd name="connsiteY53" fmla="*/ 3903408 h 4454665"/>
              <a:gd name="connsiteX54" fmla="*/ 11822057 w 12192000"/>
              <a:gd name="connsiteY54" fmla="*/ 3901331 h 4454665"/>
              <a:gd name="connsiteX55" fmla="*/ 11476229 w 12192000"/>
              <a:gd name="connsiteY55" fmla="*/ 3901331 h 4454665"/>
              <a:gd name="connsiteX56" fmla="*/ 11484412 w 12192000"/>
              <a:gd name="connsiteY56" fmla="*/ 3905483 h 4454665"/>
              <a:gd name="connsiteX57" fmla="*/ 11568280 w 12192000"/>
              <a:gd name="connsiteY57" fmla="*/ 3961539 h 4454665"/>
              <a:gd name="connsiteX58" fmla="*/ 11574417 w 12192000"/>
              <a:gd name="connsiteY58" fmla="*/ 3969843 h 4454665"/>
              <a:gd name="connsiteX59" fmla="*/ 11568280 w 12192000"/>
              <a:gd name="connsiteY59" fmla="*/ 3978147 h 4454665"/>
              <a:gd name="connsiteX60" fmla="*/ 11484412 w 12192000"/>
              <a:gd name="connsiteY60" fmla="*/ 4036279 h 4454665"/>
              <a:gd name="connsiteX61" fmla="*/ 11476229 w 12192000"/>
              <a:gd name="connsiteY61" fmla="*/ 4038355 h 4454665"/>
              <a:gd name="connsiteX62" fmla="*/ 11472138 w 12192000"/>
              <a:gd name="connsiteY62" fmla="*/ 4032127 h 4454665"/>
              <a:gd name="connsiteX63" fmla="*/ 11472138 w 12192000"/>
              <a:gd name="connsiteY63" fmla="*/ 3907560 h 4454665"/>
              <a:gd name="connsiteX64" fmla="*/ 11476229 w 12192000"/>
              <a:gd name="connsiteY64" fmla="*/ 3901331 h 4454665"/>
              <a:gd name="connsiteX65" fmla="*/ 11088184 w 12192000"/>
              <a:gd name="connsiteY65" fmla="*/ 3890811 h 4454665"/>
              <a:gd name="connsiteX66" fmla="*/ 11082024 w 12192000"/>
              <a:gd name="connsiteY66" fmla="*/ 3892889 h 4454665"/>
              <a:gd name="connsiteX67" fmla="*/ 11079972 w 12192000"/>
              <a:gd name="connsiteY67" fmla="*/ 3899119 h 4454665"/>
              <a:gd name="connsiteX68" fmla="*/ 11121033 w 12192000"/>
              <a:gd name="connsiteY68" fmla="*/ 4056970 h 4454665"/>
              <a:gd name="connsiteX69" fmla="*/ 11145670 w 12192000"/>
              <a:gd name="connsiteY69" fmla="*/ 4077739 h 4454665"/>
              <a:gd name="connsiteX70" fmla="*/ 11153882 w 12192000"/>
              <a:gd name="connsiteY70" fmla="*/ 4077739 h 4454665"/>
              <a:gd name="connsiteX71" fmla="*/ 11149776 w 12192000"/>
              <a:gd name="connsiteY71" fmla="*/ 4086047 h 4454665"/>
              <a:gd name="connsiteX72" fmla="*/ 11149776 w 12192000"/>
              <a:gd name="connsiteY72" fmla="*/ 4088124 h 4454665"/>
              <a:gd name="connsiteX73" fmla="*/ 11125139 w 12192000"/>
              <a:gd name="connsiteY73" fmla="*/ 4106817 h 4454665"/>
              <a:gd name="connsiteX74" fmla="*/ 11090237 w 12192000"/>
              <a:gd name="connsiteY74" fmla="*/ 4104740 h 4454665"/>
              <a:gd name="connsiteX75" fmla="*/ 11084078 w 12192000"/>
              <a:gd name="connsiteY75" fmla="*/ 4106817 h 4454665"/>
              <a:gd name="connsiteX76" fmla="*/ 11082024 w 12192000"/>
              <a:gd name="connsiteY76" fmla="*/ 4110971 h 4454665"/>
              <a:gd name="connsiteX77" fmla="*/ 11082024 w 12192000"/>
              <a:gd name="connsiteY77" fmla="*/ 4129664 h 4454665"/>
              <a:gd name="connsiteX78" fmla="*/ 11088184 w 12192000"/>
              <a:gd name="connsiteY78" fmla="*/ 4135895 h 4454665"/>
              <a:gd name="connsiteX79" fmla="*/ 11135404 w 12192000"/>
              <a:gd name="connsiteY79" fmla="*/ 4142125 h 4454665"/>
              <a:gd name="connsiteX80" fmla="*/ 11137458 w 12192000"/>
              <a:gd name="connsiteY80" fmla="*/ 4142125 h 4454665"/>
              <a:gd name="connsiteX81" fmla="*/ 11190838 w 12192000"/>
              <a:gd name="connsiteY81" fmla="*/ 4090201 h 4454665"/>
              <a:gd name="connsiteX82" fmla="*/ 11223687 w 12192000"/>
              <a:gd name="connsiteY82" fmla="*/ 3961429 h 4454665"/>
              <a:gd name="connsiteX83" fmla="*/ 11236005 w 12192000"/>
              <a:gd name="connsiteY83" fmla="*/ 3919889 h 4454665"/>
              <a:gd name="connsiteX84" fmla="*/ 11240111 w 12192000"/>
              <a:gd name="connsiteY84" fmla="*/ 3899119 h 4454665"/>
              <a:gd name="connsiteX85" fmla="*/ 11238058 w 12192000"/>
              <a:gd name="connsiteY85" fmla="*/ 3892889 h 4454665"/>
              <a:gd name="connsiteX86" fmla="*/ 11233952 w 12192000"/>
              <a:gd name="connsiteY86" fmla="*/ 3890811 h 4454665"/>
              <a:gd name="connsiteX87" fmla="*/ 11205209 w 12192000"/>
              <a:gd name="connsiteY87" fmla="*/ 3890811 h 4454665"/>
              <a:gd name="connsiteX88" fmla="*/ 11199050 w 12192000"/>
              <a:gd name="connsiteY88" fmla="*/ 3894966 h 4454665"/>
              <a:gd name="connsiteX89" fmla="*/ 11162094 w 12192000"/>
              <a:gd name="connsiteY89" fmla="*/ 4036200 h 4454665"/>
              <a:gd name="connsiteX90" fmla="*/ 11160041 w 12192000"/>
              <a:gd name="connsiteY90" fmla="*/ 4036200 h 4454665"/>
              <a:gd name="connsiteX91" fmla="*/ 11121033 w 12192000"/>
              <a:gd name="connsiteY91" fmla="*/ 3894966 h 4454665"/>
              <a:gd name="connsiteX92" fmla="*/ 11114874 w 12192000"/>
              <a:gd name="connsiteY92" fmla="*/ 3890811 h 4454665"/>
              <a:gd name="connsiteX93" fmla="*/ 11088184 w 12192000"/>
              <a:gd name="connsiteY93" fmla="*/ 3890811 h 4454665"/>
              <a:gd name="connsiteX94" fmla="*/ 11048412 w 12192000"/>
              <a:gd name="connsiteY94" fmla="*/ 3888474 h 4454665"/>
              <a:gd name="connsiteX95" fmla="*/ 10999317 w 12192000"/>
              <a:gd name="connsiteY95" fmla="*/ 3909283 h 4454665"/>
              <a:gd name="connsiteX96" fmla="*/ 10999317 w 12192000"/>
              <a:gd name="connsiteY96" fmla="*/ 3896798 h 4454665"/>
              <a:gd name="connsiteX97" fmla="*/ 10993181 w 12192000"/>
              <a:gd name="connsiteY97" fmla="*/ 3890555 h 4454665"/>
              <a:gd name="connsiteX98" fmla="*/ 10964542 w 12192000"/>
              <a:gd name="connsiteY98" fmla="*/ 3890555 h 4454665"/>
              <a:gd name="connsiteX99" fmla="*/ 10958406 w 12192000"/>
              <a:gd name="connsiteY99" fmla="*/ 3896798 h 4454665"/>
              <a:gd name="connsiteX100" fmla="*/ 10958406 w 12192000"/>
              <a:gd name="connsiteY100" fmla="*/ 4071593 h 4454665"/>
              <a:gd name="connsiteX101" fmla="*/ 10964542 w 12192000"/>
              <a:gd name="connsiteY101" fmla="*/ 4077836 h 4454665"/>
              <a:gd name="connsiteX102" fmla="*/ 10993181 w 12192000"/>
              <a:gd name="connsiteY102" fmla="*/ 4077836 h 4454665"/>
              <a:gd name="connsiteX103" fmla="*/ 10999317 w 12192000"/>
              <a:gd name="connsiteY103" fmla="*/ 4071593 h 4454665"/>
              <a:gd name="connsiteX104" fmla="*/ 10999317 w 12192000"/>
              <a:gd name="connsiteY104" fmla="*/ 3950901 h 4454665"/>
              <a:gd name="connsiteX105" fmla="*/ 11050457 w 12192000"/>
              <a:gd name="connsiteY105" fmla="*/ 3928011 h 4454665"/>
              <a:gd name="connsiteX106" fmla="*/ 11056594 w 12192000"/>
              <a:gd name="connsiteY106" fmla="*/ 3921768 h 4454665"/>
              <a:gd name="connsiteX107" fmla="*/ 11056594 w 12192000"/>
              <a:gd name="connsiteY107" fmla="*/ 3894717 h 4454665"/>
              <a:gd name="connsiteX108" fmla="*/ 11054548 w 12192000"/>
              <a:gd name="connsiteY108" fmla="*/ 3890555 h 4454665"/>
              <a:gd name="connsiteX109" fmla="*/ 11048412 w 12192000"/>
              <a:gd name="connsiteY109" fmla="*/ 3888474 h 4454665"/>
              <a:gd name="connsiteX110" fmla="*/ 10847504 w 12192000"/>
              <a:gd name="connsiteY110" fmla="*/ 3884967 h 4454665"/>
              <a:gd name="connsiteX111" fmla="*/ 10777148 w 12192000"/>
              <a:gd name="connsiteY111" fmla="*/ 3893285 h 4454665"/>
              <a:gd name="connsiteX112" fmla="*/ 10770940 w 12192000"/>
              <a:gd name="connsiteY112" fmla="*/ 3899523 h 4454665"/>
              <a:gd name="connsiteX113" fmla="*/ 10773009 w 12192000"/>
              <a:gd name="connsiteY113" fmla="*/ 3924476 h 4454665"/>
              <a:gd name="connsiteX114" fmla="*/ 10775079 w 12192000"/>
              <a:gd name="connsiteY114" fmla="*/ 3928635 h 4454665"/>
              <a:gd name="connsiteX115" fmla="*/ 10779217 w 12192000"/>
              <a:gd name="connsiteY115" fmla="*/ 3930714 h 4454665"/>
              <a:gd name="connsiteX116" fmla="*/ 10845434 w 12192000"/>
              <a:gd name="connsiteY116" fmla="*/ 3926555 h 4454665"/>
              <a:gd name="connsiteX117" fmla="*/ 10868196 w 12192000"/>
              <a:gd name="connsiteY117" fmla="*/ 3949429 h 4454665"/>
              <a:gd name="connsiteX118" fmla="*/ 10868196 w 12192000"/>
              <a:gd name="connsiteY118" fmla="*/ 3961905 h 4454665"/>
              <a:gd name="connsiteX119" fmla="*/ 10822672 w 12192000"/>
              <a:gd name="connsiteY119" fmla="*/ 3966064 h 4454665"/>
              <a:gd name="connsiteX120" fmla="*/ 10758524 w 12192000"/>
              <a:gd name="connsiteY120" fmla="*/ 4022208 h 4454665"/>
              <a:gd name="connsiteX121" fmla="*/ 10814395 w 12192000"/>
              <a:gd name="connsiteY121" fmla="*/ 4082511 h 4454665"/>
              <a:gd name="connsiteX122" fmla="*/ 10874404 w 12192000"/>
              <a:gd name="connsiteY122" fmla="*/ 4070035 h 4454665"/>
              <a:gd name="connsiteX123" fmla="*/ 10903374 w 12192000"/>
              <a:gd name="connsiteY123" fmla="*/ 4082511 h 4454665"/>
              <a:gd name="connsiteX124" fmla="*/ 10909582 w 12192000"/>
              <a:gd name="connsiteY124" fmla="*/ 4080432 h 4454665"/>
              <a:gd name="connsiteX125" fmla="*/ 10911651 w 12192000"/>
              <a:gd name="connsiteY125" fmla="*/ 4074194 h 4454665"/>
              <a:gd name="connsiteX126" fmla="*/ 10911651 w 12192000"/>
              <a:gd name="connsiteY126" fmla="*/ 3949429 h 4454665"/>
              <a:gd name="connsiteX127" fmla="*/ 10847504 w 12192000"/>
              <a:gd name="connsiteY127" fmla="*/ 3884967 h 4454665"/>
              <a:gd name="connsiteX128" fmla="*/ 10518899 w 12192000"/>
              <a:gd name="connsiteY128" fmla="*/ 3884967 h 4454665"/>
              <a:gd name="connsiteX129" fmla="*/ 10434738 w 12192000"/>
              <a:gd name="connsiteY129" fmla="*/ 3983739 h 4454665"/>
              <a:gd name="connsiteX130" fmla="*/ 10518899 w 12192000"/>
              <a:gd name="connsiteY130" fmla="*/ 4082511 h 4454665"/>
              <a:gd name="connsiteX131" fmla="*/ 10603060 w 12192000"/>
              <a:gd name="connsiteY131" fmla="*/ 3983739 h 4454665"/>
              <a:gd name="connsiteX132" fmla="*/ 10518899 w 12192000"/>
              <a:gd name="connsiteY132" fmla="*/ 3884967 h 4454665"/>
              <a:gd name="connsiteX133" fmla="*/ 10302945 w 12192000"/>
              <a:gd name="connsiteY133" fmla="*/ 3859251 h 4454665"/>
              <a:gd name="connsiteX134" fmla="*/ 10319310 w 12192000"/>
              <a:gd name="connsiteY134" fmla="*/ 3859251 h 4454665"/>
              <a:gd name="connsiteX135" fmla="*/ 10362267 w 12192000"/>
              <a:gd name="connsiteY135" fmla="*/ 3898993 h 4454665"/>
              <a:gd name="connsiteX136" fmla="*/ 10317264 w 12192000"/>
              <a:gd name="connsiteY136" fmla="*/ 3936644 h 4454665"/>
              <a:gd name="connsiteX137" fmla="*/ 10272261 w 12192000"/>
              <a:gd name="connsiteY137" fmla="*/ 3936644 h 4454665"/>
              <a:gd name="connsiteX138" fmla="*/ 10272261 w 12192000"/>
              <a:gd name="connsiteY138" fmla="*/ 3861343 h 4454665"/>
              <a:gd name="connsiteX139" fmla="*/ 10302945 w 12192000"/>
              <a:gd name="connsiteY139" fmla="*/ 3859251 h 4454665"/>
              <a:gd name="connsiteX140" fmla="*/ 10679182 w 12192000"/>
              <a:gd name="connsiteY140" fmla="*/ 3847562 h 4454665"/>
              <a:gd name="connsiteX141" fmla="*/ 10650472 w 12192000"/>
              <a:gd name="connsiteY141" fmla="*/ 3853806 h 4454665"/>
              <a:gd name="connsiteX142" fmla="*/ 10644320 w 12192000"/>
              <a:gd name="connsiteY142" fmla="*/ 3860050 h 4454665"/>
              <a:gd name="connsiteX143" fmla="*/ 10644320 w 12192000"/>
              <a:gd name="connsiteY143" fmla="*/ 3891272 h 4454665"/>
              <a:gd name="connsiteX144" fmla="*/ 10627914 w 12192000"/>
              <a:gd name="connsiteY144" fmla="*/ 3891272 h 4454665"/>
              <a:gd name="connsiteX145" fmla="*/ 10621762 w 12192000"/>
              <a:gd name="connsiteY145" fmla="*/ 3897517 h 4454665"/>
              <a:gd name="connsiteX146" fmla="*/ 10621762 w 12192000"/>
              <a:gd name="connsiteY146" fmla="*/ 3922495 h 4454665"/>
              <a:gd name="connsiteX147" fmla="*/ 10627914 w 12192000"/>
              <a:gd name="connsiteY147" fmla="*/ 3928739 h 4454665"/>
              <a:gd name="connsiteX148" fmla="*/ 10644320 w 12192000"/>
              <a:gd name="connsiteY148" fmla="*/ 3928739 h 4454665"/>
              <a:gd name="connsiteX149" fmla="*/ 10644320 w 12192000"/>
              <a:gd name="connsiteY149" fmla="*/ 4011998 h 4454665"/>
              <a:gd name="connsiteX150" fmla="*/ 10699689 w 12192000"/>
              <a:gd name="connsiteY150" fmla="*/ 4084849 h 4454665"/>
              <a:gd name="connsiteX151" fmla="*/ 10732500 w 12192000"/>
              <a:gd name="connsiteY151" fmla="*/ 4080686 h 4454665"/>
              <a:gd name="connsiteX152" fmla="*/ 10738652 w 12192000"/>
              <a:gd name="connsiteY152" fmla="*/ 4072360 h 4454665"/>
              <a:gd name="connsiteX153" fmla="*/ 10736602 w 12192000"/>
              <a:gd name="connsiteY153" fmla="*/ 4049464 h 4454665"/>
              <a:gd name="connsiteX154" fmla="*/ 10730449 w 12192000"/>
              <a:gd name="connsiteY154" fmla="*/ 4041138 h 4454665"/>
              <a:gd name="connsiteX155" fmla="*/ 10705841 w 12192000"/>
              <a:gd name="connsiteY155" fmla="*/ 4043220 h 4454665"/>
              <a:gd name="connsiteX156" fmla="*/ 10687385 w 12192000"/>
              <a:gd name="connsiteY156" fmla="*/ 4005753 h 4454665"/>
              <a:gd name="connsiteX157" fmla="*/ 10687385 w 12192000"/>
              <a:gd name="connsiteY157" fmla="*/ 3928739 h 4454665"/>
              <a:gd name="connsiteX158" fmla="*/ 10730449 w 12192000"/>
              <a:gd name="connsiteY158" fmla="*/ 3928739 h 4454665"/>
              <a:gd name="connsiteX159" fmla="*/ 10736602 w 12192000"/>
              <a:gd name="connsiteY159" fmla="*/ 3922495 h 4454665"/>
              <a:gd name="connsiteX160" fmla="*/ 10736602 w 12192000"/>
              <a:gd name="connsiteY160" fmla="*/ 3897517 h 4454665"/>
              <a:gd name="connsiteX161" fmla="*/ 10730449 w 12192000"/>
              <a:gd name="connsiteY161" fmla="*/ 3891272 h 4454665"/>
              <a:gd name="connsiteX162" fmla="*/ 10687385 w 12192000"/>
              <a:gd name="connsiteY162" fmla="*/ 3891272 h 4454665"/>
              <a:gd name="connsiteX163" fmla="*/ 10687385 w 12192000"/>
              <a:gd name="connsiteY163" fmla="*/ 3853806 h 4454665"/>
              <a:gd name="connsiteX164" fmla="*/ 10685334 w 12192000"/>
              <a:gd name="connsiteY164" fmla="*/ 3847562 h 4454665"/>
              <a:gd name="connsiteX165" fmla="*/ 10679182 w 12192000"/>
              <a:gd name="connsiteY165" fmla="*/ 3847562 h 4454665"/>
              <a:gd name="connsiteX166" fmla="*/ 10313278 w 12192000"/>
              <a:gd name="connsiteY166" fmla="*/ 3818340 h 4454665"/>
              <a:gd name="connsiteX167" fmla="*/ 10232861 w 12192000"/>
              <a:gd name="connsiteY167" fmla="*/ 3822492 h 4454665"/>
              <a:gd name="connsiteX168" fmla="*/ 10226674 w 12192000"/>
              <a:gd name="connsiteY168" fmla="*/ 3830796 h 4454665"/>
              <a:gd name="connsiteX169" fmla="*/ 10226674 w 12192000"/>
              <a:gd name="connsiteY169" fmla="*/ 4071608 h 4454665"/>
              <a:gd name="connsiteX170" fmla="*/ 10234922 w 12192000"/>
              <a:gd name="connsiteY170" fmla="*/ 4077836 h 4454665"/>
              <a:gd name="connsiteX171" fmla="*/ 10263790 w 12192000"/>
              <a:gd name="connsiteY171" fmla="*/ 4077836 h 4454665"/>
              <a:gd name="connsiteX172" fmla="*/ 10272038 w 12192000"/>
              <a:gd name="connsiteY172" fmla="*/ 4071608 h 4454665"/>
              <a:gd name="connsiteX173" fmla="*/ 10272038 w 12192000"/>
              <a:gd name="connsiteY173" fmla="*/ 3976114 h 4454665"/>
              <a:gd name="connsiteX174" fmla="*/ 10321526 w 12192000"/>
              <a:gd name="connsiteY174" fmla="*/ 3978189 h 4454665"/>
              <a:gd name="connsiteX175" fmla="*/ 10362766 w 12192000"/>
              <a:gd name="connsiteY175" fmla="*/ 4073683 h 4454665"/>
              <a:gd name="connsiteX176" fmla="*/ 10368952 w 12192000"/>
              <a:gd name="connsiteY176" fmla="*/ 4077836 h 4454665"/>
              <a:gd name="connsiteX177" fmla="*/ 10401944 w 12192000"/>
              <a:gd name="connsiteY177" fmla="*/ 4077836 h 4454665"/>
              <a:gd name="connsiteX178" fmla="*/ 10408130 w 12192000"/>
              <a:gd name="connsiteY178" fmla="*/ 4075760 h 4454665"/>
              <a:gd name="connsiteX179" fmla="*/ 10410192 w 12192000"/>
              <a:gd name="connsiteY179" fmla="*/ 4069532 h 4454665"/>
              <a:gd name="connsiteX180" fmla="*/ 10362766 w 12192000"/>
              <a:gd name="connsiteY180" fmla="*/ 3965734 h 4454665"/>
              <a:gd name="connsiteX181" fmla="*/ 10408130 w 12192000"/>
              <a:gd name="connsiteY181" fmla="*/ 3897226 h 4454665"/>
              <a:gd name="connsiteX182" fmla="*/ 10319464 w 12192000"/>
              <a:gd name="connsiteY182" fmla="*/ 3818340 h 4454665"/>
              <a:gd name="connsiteX183" fmla="*/ 10313278 w 12192000"/>
              <a:gd name="connsiteY183" fmla="*/ 3818340 h 4454665"/>
              <a:gd name="connsiteX184" fmla="*/ 11675833 w 12192000"/>
              <a:gd name="connsiteY184" fmla="*/ 3785334 h 4454665"/>
              <a:gd name="connsiteX185" fmla="*/ 11684076 w 12192000"/>
              <a:gd name="connsiteY185" fmla="*/ 3785334 h 4454665"/>
              <a:gd name="connsiteX186" fmla="*/ 11791218 w 12192000"/>
              <a:gd name="connsiteY186" fmla="*/ 3847147 h 4454665"/>
              <a:gd name="connsiteX187" fmla="*/ 11795339 w 12192000"/>
              <a:gd name="connsiteY187" fmla="*/ 3853328 h 4454665"/>
              <a:gd name="connsiteX188" fmla="*/ 11787097 w 12192000"/>
              <a:gd name="connsiteY188" fmla="*/ 3859509 h 4454665"/>
              <a:gd name="connsiteX189" fmla="*/ 11696438 w 12192000"/>
              <a:gd name="connsiteY189" fmla="*/ 3902778 h 4454665"/>
              <a:gd name="connsiteX190" fmla="*/ 11686136 w 12192000"/>
              <a:gd name="connsiteY190" fmla="*/ 3904838 h 4454665"/>
              <a:gd name="connsiteX191" fmla="*/ 11682015 w 12192000"/>
              <a:gd name="connsiteY191" fmla="*/ 3894536 h 4454665"/>
              <a:gd name="connsiteX192" fmla="*/ 11673773 w 12192000"/>
              <a:gd name="connsiteY192" fmla="*/ 3793575 h 4454665"/>
              <a:gd name="connsiteX193" fmla="*/ 11675833 w 12192000"/>
              <a:gd name="connsiteY193" fmla="*/ 3785334 h 4454665"/>
              <a:gd name="connsiteX194" fmla="*/ 11618498 w 12192000"/>
              <a:gd name="connsiteY194" fmla="*/ 3784563 h 4454665"/>
              <a:gd name="connsiteX195" fmla="*/ 11622619 w 12192000"/>
              <a:gd name="connsiteY195" fmla="*/ 3785338 h 4454665"/>
              <a:gd name="connsiteX196" fmla="*/ 11624679 w 12192000"/>
              <a:gd name="connsiteY196" fmla="*/ 3795663 h 4454665"/>
              <a:gd name="connsiteX197" fmla="*/ 11616438 w 12192000"/>
              <a:gd name="connsiteY197" fmla="*/ 3896851 h 4454665"/>
              <a:gd name="connsiteX198" fmla="*/ 11612316 w 12192000"/>
              <a:gd name="connsiteY198" fmla="*/ 3905111 h 4454665"/>
              <a:gd name="connsiteX199" fmla="*/ 11602015 w 12192000"/>
              <a:gd name="connsiteY199" fmla="*/ 3905111 h 4454665"/>
              <a:gd name="connsiteX200" fmla="*/ 11511355 w 12192000"/>
              <a:gd name="connsiteY200" fmla="*/ 3859680 h 4454665"/>
              <a:gd name="connsiteX201" fmla="*/ 11503114 w 12192000"/>
              <a:gd name="connsiteY201" fmla="*/ 3853485 h 4454665"/>
              <a:gd name="connsiteX202" fmla="*/ 11507235 w 12192000"/>
              <a:gd name="connsiteY202" fmla="*/ 3847289 h 4454665"/>
              <a:gd name="connsiteX203" fmla="*/ 11614377 w 12192000"/>
              <a:gd name="connsiteY203" fmla="*/ 3785338 h 4454665"/>
              <a:gd name="connsiteX204" fmla="*/ 11618498 w 12192000"/>
              <a:gd name="connsiteY204" fmla="*/ 3784563 h 4454665"/>
              <a:gd name="connsiteX205" fmla="*/ 11649811 w 12192000"/>
              <a:gd name="connsiteY205" fmla="*/ 3749374 h 4454665"/>
              <a:gd name="connsiteX206" fmla="*/ 11432980 w 12192000"/>
              <a:gd name="connsiteY206" fmla="*/ 3968544 h 4454665"/>
              <a:gd name="connsiteX207" fmla="*/ 11649811 w 12192000"/>
              <a:gd name="connsiteY207" fmla="*/ 4187713 h 4454665"/>
              <a:gd name="connsiteX208" fmla="*/ 11866643 w 12192000"/>
              <a:gd name="connsiteY208" fmla="*/ 3968544 h 4454665"/>
              <a:gd name="connsiteX209" fmla="*/ 11649811 w 12192000"/>
              <a:gd name="connsiteY209" fmla="*/ 3749374 h 4454665"/>
              <a:gd name="connsiteX210" fmla="*/ 11649226 w 12192000"/>
              <a:gd name="connsiteY210" fmla="*/ 3717815 h 4454665"/>
              <a:gd name="connsiteX211" fmla="*/ 11895865 w 12192000"/>
              <a:gd name="connsiteY211" fmla="*/ 3967376 h 4454665"/>
              <a:gd name="connsiteX212" fmla="*/ 11649226 w 12192000"/>
              <a:gd name="connsiteY212" fmla="*/ 4216937 h 4454665"/>
              <a:gd name="connsiteX213" fmla="*/ 11402588 w 12192000"/>
              <a:gd name="connsiteY213" fmla="*/ 3967376 h 4454665"/>
              <a:gd name="connsiteX214" fmla="*/ 11649226 w 12192000"/>
              <a:gd name="connsiteY214" fmla="*/ 3717815 h 4454665"/>
              <a:gd name="connsiteX215" fmla="*/ 11636303 w 12192000"/>
              <a:gd name="connsiteY215" fmla="*/ 3639239 h 4454665"/>
              <a:gd name="connsiteX216" fmla="*/ 11623964 w 12192000"/>
              <a:gd name="connsiteY216" fmla="*/ 3689122 h 4454665"/>
              <a:gd name="connsiteX217" fmla="*/ 11601342 w 12192000"/>
              <a:gd name="connsiteY217" fmla="*/ 3693279 h 4454665"/>
              <a:gd name="connsiteX218" fmla="*/ 11574607 w 12192000"/>
              <a:gd name="connsiteY218" fmla="*/ 3647553 h 4454665"/>
              <a:gd name="connsiteX219" fmla="*/ 11574607 w 12192000"/>
              <a:gd name="connsiteY219" fmla="*/ 3645474 h 4454665"/>
              <a:gd name="connsiteX220" fmla="*/ 11572550 w 12192000"/>
              <a:gd name="connsiteY220" fmla="*/ 3647553 h 4454665"/>
              <a:gd name="connsiteX221" fmla="*/ 11551985 w 12192000"/>
              <a:gd name="connsiteY221" fmla="*/ 3651710 h 4454665"/>
              <a:gd name="connsiteX222" fmla="*/ 11551985 w 12192000"/>
              <a:gd name="connsiteY222" fmla="*/ 3653788 h 4454665"/>
              <a:gd name="connsiteX223" fmla="*/ 11547872 w 12192000"/>
              <a:gd name="connsiteY223" fmla="*/ 3678730 h 4454665"/>
              <a:gd name="connsiteX224" fmla="*/ 11551985 w 12192000"/>
              <a:gd name="connsiteY224" fmla="*/ 3705750 h 4454665"/>
              <a:gd name="connsiteX225" fmla="*/ 11531420 w 12192000"/>
              <a:gd name="connsiteY225" fmla="*/ 3714063 h 4454665"/>
              <a:gd name="connsiteX226" fmla="*/ 11494402 w 12192000"/>
              <a:gd name="connsiteY226" fmla="*/ 3678730 h 4454665"/>
              <a:gd name="connsiteX227" fmla="*/ 11494402 w 12192000"/>
              <a:gd name="connsiteY227" fmla="*/ 3676651 h 4454665"/>
              <a:gd name="connsiteX228" fmla="*/ 11492346 w 12192000"/>
              <a:gd name="connsiteY228" fmla="*/ 3676651 h 4454665"/>
              <a:gd name="connsiteX229" fmla="*/ 11473837 w 12192000"/>
              <a:gd name="connsiteY229" fmla="*/ 3689122 h 4454665"/>
              <a:gd name="connsiteX230" fmla="*/ 11473837 w 12192000"/>
              <a:gd name="connsiteY230" fmla="*/ 3691200 h 4454665"/>
              <a:gd name="connsiteX231" fmla="*/ 11486176 w 12192000"/>
              <a:gd name="connsiteY231" fmla="*/ 3741083 h 4454665"/>
              <a:gd name="connsiteX232" fmla="*/ 11469724 w 12192000"/>
              <a:gd name="connsiteY232" fmla="*/ 3753554 h 4454665"/>
              <a:gd name="connsiteX233" fmla="*/ 11426536 w 12192000"/>
              <a:gd name="connsiteY233" fmla="*/ 3726534 h 4454665"/>
              <a:gd name="connsiteX234" fmla="*/ 11424480 w 12192000"/>
              <a:gd name="connsiteY234" fmla="*/ 3726534 h 4454665"/>
              <a:gd name="connsiteX235" fmla="*/ 11424480 w 12192000"/>
              <a:gd name="connsiteY235" fmla="*/ 3728612 h 4454665"/>
              <a:gd name="connsiteX236" fmla="*/ 11408027 w 12192000"/>
              <a:gd name="connsiteY236" fmla="*/ 3743162 h 4454665"/>
              <a:gd name="connsiteX237" fmla="*/ 11408027 w 12192000"/>
              <a:gd name="connsiteY237" fmla="*/ 3745240 h 4454665"/>
              <a:gd name="connsiteX238" fmla="*/ 11434763 w 12192000"/>
              <a:gd name="connsiteY238" fmla="*/ 3790966 h 4454665"/>
              <a:gd name="connsiteX239" fmla="*/ 11420366 w 12192000"/>
              <a:gd name="connsiteY239" fmla="*/ 3807594 h 4454665"/>
              <a:gd name="connsiteX240" fmla="*/ 11371010 w 12192000"/>
              <a:gd name="connsiteY240" fmla="*/ 3795123 h 4454665"/>
              <a:gd name="connsiteX241" fmla="*/ 11368953 w 12192000"/>
              <a:gd name="connsiteY241" fmla="*/ 3795123 h 4454665"/>
              <a:gd name="connsiteX242" fmla="*/ 11358671 w 12192000"/>
              <a:gd name="connsiteY242" fmla="*/ 3813829 h 4454665"/>
              <a:gd name="connsiteX243" fmla="*/ 11358671 w 12192000"/>
              <a:gd name="connsiteY243" fmla="*/ 3815908 h 4454665"/>
              <a:gd name="connsiteX244" fmla="*/ 11395688 w 12192000"/>
              <a:gd name="connsiteY244" fmla="*/ 3853320 h 4454665"/>
              <a:gd name="connsiteX245" fmla="*/ 11387462 w 12192000"/>
              <a:gd name="connsiteY245" fmla="*/ 3872026 h 4454665"/>
              <a:gd name="connsiteX246" fmla="*/ 11336049 w 12192000"/>
              <a:gd name="connsiteY246" fmla="*/ 3872026 h 4454665"/>
              <a:gd name="connsiteX247" fmla="*/ 11333992 w 12192000"/>
              <a:gd name="connsiteY247" fmla="*/ 3872026 h 4454665"/>
              <a:gd name="connsiteX248" fmla="*/ 11333992 w 12192000"/>
              <a:gd name="connsiteY248" fmla="*/ 3874104 h 4454665"/>
              <a:gd name="connsiteX249" fmla="*/ 11327823 w 12192000"/>
              <a:gd name="connsiteY249" fmla="*/ 3894888 h 4454665"/>
              <a:gd name="connsiteX250" fmla="*/ 11329879 w 12192000"/>
              <a:gd name="connsiteY250" fmla="*/ 3896967 h 4454665"/>
              <a:gd name="connsiteX251" fmla="*/ 11373066 w 12192000"/>
              <a:gd name="connsiteY251" fmla="*/ 3921908 h 4454665"/>
              <a:gd name="connsiteX252" fmla="*/ 11371010 w 12192000"/>
              <a:gd name="connsiteY252" fmla="*/ 3944772 h 4454665"/>
              <a:gd name="connsiteX253" fmla="*/ 11321653 w 12192000"/>
              <a:gd name="connsiteY253" fmla="*/ 3957243 h 4454665"/>
              <a:gd name="connsiteX254" fmla="*/ 11319596 w 12192000"/>
              <a:gd name="connsiteY254" fmla="*/ 3957243 h 4454665"/>
              <a:gd name="connsiteX255" fmla="*/ 11319596 w 12192000"/>
              <a:gd name="connsiteY255" fmla="*/ 3959320 h 4454665"/>
              <a:gd name="connsiteX256" fmla="*/ 11319596 w 12192000"/>
              <a:gd name="connsiteY256" fmla="*/ 3969713 h 4454665"/>
              <a:gd name="connsiteX257" fmla="*/ 11319596 w 12192000"/>
              <a:gd name="connsiteY257" fmla="*/ 3980105 h 4454665"/>
              <a:gd name="connsiteX258" fmla="*/ 11319596 w 12192000"/>
              <a:gd name="connsiteY258" fmla="*/ 3982184 h 4454665"/>
              <a:gd name="connsiteX259" fmla="*/ 11321653 w 12192000"/>
              <a:gd name="connsiteY259" fmla="*/ 3982184 h 4454665"/>
              <a:gd name="connsiteX260" fmla="*/ 11371010 w 12192000"/>
              <a:gd name="connsiteY260" fmla="*/ 3994655 h 4454665"/>
              <a:gd name="connsiteX261" fmla="*/ 11375123 w 12192000"/>
              <a:gd name="connsiteY261" fmla="*/ 4017517 h 4454665"/>
              <a:gd name="connsiteX262" fmla="*/ 11329879 w 12192000"/>
              <a:gd name="connsiteY262" fmla="*/ 4044537 h 4454665"/>
              <a:gd name="connsiteX263" fmla="*/ 11327823 w 12192000"/>
              <a:gd name="connsiteY263" fmla="*/ 4044537 h 4454665"/>
              <a:gd name="connsiteX264" fmla="*/ 11327823 w 12192000"/>
              <a:gd name="connsiteY264" fmla="*/ 4046616 h 4454665"/>
              <a:gd name="connsiteX265" fmla="*/ 11333992 w 12192000"/>
              <a:gd name="connsiteY265" fmla="*/ 4067401 h 4454665"/>
              <a:gd name="connsiteX266" fmla="*/ 11336049 w 12192000"/>
              <a:gd name="connsiteY266" fmla="*/ 4067401 h 4454665"/>
              <a:gd name="connsiteX267" fmla="*/ 11387462 w 12192000"/>
              <a:gd name="connsiteY267" fmla="*/ 4067401 h 4454665"/>
              <a:gd name="connsiteX268" fmla="*/ 11395688 w 12192000"/>
              <a:gd name="connsiteY268" fmla="*/ 4088184 h 4454665"/>
              <a:gd name="connsiteX269" fmla="*/ 11358671 w 12192000"/>
              <a:gd name="connsiteY269" fmla="*/ 4125597 h 4454665"/>
              <a:gd name="connsiteX270" fmla="*/ 11358671 w 12192000"/>
              <a:gd name="connsiteY270" fmla="*/ 4127675 h 4454665"/>
              <a:gd name="connsiteX271" fmla="*/ 11371010 w 12192000"/>
              <a:gd name="connsiteY271" fmla="*/ 4146381 h 4454665"/>
              <a:gd name="connsiteX272" fmla="*/ 11422423 w 12192000"/>
              <a:gd name="connsiteY272" fmla="*/ 4131833 h 4454665"/>
              <a:gd name="connsiteX273" fmla="*/ 11434763 w 12192000"/>
              <a:gd name="connsiteY273" fmla="*/ 4150539 h 4454665"/>
              <a:gd name="connsiteX274" fmla="*/ 11408027 w 12192000"/>
              <a:gd name="connsiteY274" fmla="*/ 4196265 h 4454665"/>
              <a:gd name="connsiteX275" fmla="*/ 11410084 w 12192000"/>
              <a:gd name="connsiteY275" fmla="*/ 4198342 h 4454665"/>
              <a:gd name="connsiteX276" fmla="*/ 11424480 w 12192000"/>
              <a:gd name="connsiteY276" fmla="*/ 4212892 h 4454665"/>
              <a:gd name="connsiteX277" fmla="*/ 11426536 w 12192000"/>
              <a:gd name="connsiteY277" fmla="*/ 4212892 h 4454665"/>
              <a:gd name="connsiteX278" fmla="*/ 11471780 w 12192000"/>
              <a:gd name="connsiteY278" fmla="*/ 4185872 h 4454665"/>
              <a:gd name="connsiteX279" fmla="*/ 11488233 w 12192000"/>
              <a:gd name="connsiteY279" fmla="*/ 4200421 h 4454665"/>
              <a:gd name="connsiteX280" fmla="*/ 11475894 w 12192000"/>
              <a:gd name="connsiteY280" fmla="*/ 4250304 h 4454665"/>
              <a:gd name="connsiteX281" fmla="*/ 11475894 w 12192000"/>
              <a:gd name="connsiteY281" fmla="*/ 4252383 h 4454665"/>
              <a:gd name="connsiteX282" fmla="*/ 11494402 w 12192000"/>
              <a:gd name="connsiteY282" fmla="*/ 4262774 h 4454665"/>
              <a:gd name="connsiteX283" fmla="*/ 11494402 w 12192000"/>
              <a:gd name="connsiteY283" fmla="*/ 4264853 h 4454665"/>
              <a:gd name="connsiteX284" fmla="*/ 11496459 w 12192000"/>
              <a:gd name="connsiteY284" fmla="*/ 4262774 h 4454665"/>
              <a:gd name="connsiteX285" fmla="*/ 11533476 w 12192000"/>
              <a:gd name="connsiteY285" fmla="*/ 4225363 h 4454665"/>
              <a:gd name="connsiteX286" fmla="*/ 11551985 w 12192000"/>
              <a:gd name="connsiteY286" fmla="*/ 4233677 h 4454665"/>
              <a:gd name="connsiteX287" fmla="*/ 11549928 w 12192000"/>
              <a:gd name="connsiteY287" fmla="*/ 4260697 h 4454665"/>
              <a:gd name="connsiteX288" fmla="*/ 11551985 w 12192000"/>
              <a:gd name="connsiteY288" fmla="*/ 4285638 h 4454665"/>
              <a:gd name="connsiteX289" fmla="*/ 11551985 w 12192000"/>
              <a:gd name="connsiteY289" fmla="*/ 4287716 h 4454665"/>
              <a:gd name="connsiteX290" fmla="*/ 11554042 w 12192000"/>
              <a:gd name="connsiteY290" fmla="*/ 4287716 h 4454665"/>
              <a:gd name="connsiteX291" fmla="*/ 11574607 w 12192000"/>
              <a:gd name="connsiteY291" fmla="*/ 4293951 h 4454665"/>
              <a:gd name="connsiteX292" fmla="*/ 11576663 w 12192000"/>
              <a:gd name="connsiteY292" fmla="*/ 4293951 h 4454665"/>
              <a:gd name="connsiteX293" fmla="*/ 11601342 w 12192000"/>
              <a:gd name="connsiteY293" fmla="*/ 4248226 h 4454665"/>
              <a:gd name="connsiteX294" fmla="*/ 11623964 w 12192000"/>
              <a:gd name="connsiteY294" fmla="*/ 4250304 h 4454665"/>
              <a:gd name="connsiteX295" fmla="*/ 11636303 w 12192000"/>
              <a:gd name="connsiteY295" fmla="*/ 4302265 h 4454665"/>
              <a:gd name="connsiteX296" fmla="*/ 11638359 w 12192000"/>
              <a:gd name="connsiteY296" fmla="*/ 4302265 h 4454665"/>
              <a:gd name="connsiteX297" fmla="*/ 11658925 w 12192000"/>
              <a:gd name="connsiteY297" fmla="*/ 4302265 h 4454665"/>
              <a:gd name="connsiteX298" fmla="*/ 11660982 w 12192000"/>
              <a:gd name="connsiteY298" fmla="*/ 4302265 h 4454665"/>
              <a:gd name="connsiteX299" fmla="*/ 11675378 w 12192000"/>
              <a:gd name="connsiteY299" fmla="*/ 4250304 h 4454665"/>
              <a:gd name="connsiteX300" fmla="*/ 11695943 w 12192000"/>
              <a:gd name="connsiteY300" fmla="*/ 4248226 h 4454665"/>
              <a:gd name="connsiteX301" fmla="*/ 11722678 w 12192000"/>
              <a:gd name="connsiteY301" fmla="*/ 4293951 h 4454665"/>
              <a:gd name="connsiteX302" fmla="*/ 11743243 w 12192000"/>
              <a:gd name="connsiteY302" fmla="*/ 4287716 h 4454665"/>
              <a:gd name="connsiteX303" fmla="*/ 11745300 w 12192000"/>
              <a:gd name="connsiteY303" fmla="*/ 4287716 h 4454665"/>
              <a:gd name="connsiteX304" fmla="*/ 11747356 w 12192000"/>
              <a:gd name="connsiteY304" fmla="*/ 4260697 h 4454665"/>
              <a:gd name="connsiteX305" fmla="*/ 11745300 w 12192000"/>
              <a:gd name="connsiteY305" fmla="*/ 4233677 h 4454665"/>
              <a:gd name="connsiteX306" fmla="*/ 11765865 w 12192000"/>
              <a:gd name="connsiteY306" fmla="*/ 4225363 h 4454665"/>
              <a:gd name="connsiteX307" fmla="*/ 11802882 w 12192000"/>
              <a:gd name="connsiteY307" fmla="*/ 4262774 h 4454665"/>
              <a:gd name="connsiteX308" fmla="*/ 11821391 w 12192000"/>
              <a:gd name="connsiteY308" fmla="*/ 4252383 h 4454665"/>
              <a:gd name="connsiteX309" fmla="*/ 11823448 w 12192000"/>
              <a:gd name="connsiteY309" fmla="*/ 4250304 h 4454665"/>
              <a:gd name="connsiteX310" fmla="*/ 11823448 w 12192000"/>
              <a:gd name="connsiteY310" fmla="*/ 4248226 h 4454665"/>
              <a:gd name="connsiteX311" fmla="*/ 11809052 w 12192000"/>
              <a:gd name="connsiteY311" fmla="*/ 4200421 h 4454665"/>
              <a:gd name="connsiteX312" fmla="*/ 11825504 w 12192000"/>
              <a:gd name="connsiteY312" fmla="*/ 4185872 h 4454665"/>
              <a:gd name="connsiteX313" fmla="*/ 11870748 w 12192000"/>
              <a:gd name="connsiteY313" fmla="*/ 4212892 h 4454665"/>
              <a:gd name="connsiteX314" fmla="*/ 11872805 w 12192000"/>
              <a:gd name="connsiteY314" fmla="*/ 4212892 h 4454665"/>
              <a:gd name="connsiteX315" fmla="*/ 11887201 w 12192000"/>
              <a:gd name="connsiteY315" fmla="*/ 4196265 h 4454665"/>
              <a:gd name="connsiteX316" fmla="*/ 11889257 w 12192000"/>
              <a:gd name="connsiteY316" fmla="*/ 4196265 h 4454665"/>
              <a:gd name="connsiteX317" fmla="*/ 11862522 w 12192000"/>
              <a:gd name="connsiteY317" fmla="*/ 4150539 h 4454665"/>
              <a:gd name="connsiteX318" fmla="*/ 11874861 w 12192000"/>
              <a:gd name="connsiteY318" fmla="*/ 4131833 h 4454665"/>
              <a:gd name="connsiteX319" fmla="*/ 11926275 w 12192000"/>
              <a:gd name="connsiteY319" fmla="*/ 4146381 h 4454665"/>
              <a:gd name="connsiteX320" fmla="*/ 11928331 w 12192000"/>
              <a:gd name="connsiteY320" fmla="*/ 4144303 h 4454665"/>
              <a:gd name="connsiteX321" fmla="*/ 11938614 w 12192000"/>
              <a:gd name="connsiteY321" fmla="*/ 4125597 h 4454665"/>
              <a:gd name="connsiteX322" fmla="*/ 11938614 w 12192000"/>
              <a:gd name="connsiteY322" fmla="*/ 4123519 h 4454665"/>
              <a:gd name="connsiteX323" fmla="*/ 11901596 w 12192000"/>
              <a:gd name="connsiteY323" fmla="*/ 4088184 h 4454665"/>
              <a:gd name="connsiteX324" fmla="*/ 11909822 w 12192000"/>
              <a:gd name="connsiteY324" fmla="*/ 4067401 h 4454665"/>
              <a:gd name="connsiteX325" fmla="*/ 11961236 w 12192000"/>
              <a:gd name="connsiteY325" fmla="*/ 4067401 h 4454665"/>
              <a:gd name="connsiteX326" fmla="*/ 11963292 w 12192000"/>
              <a:gd name="connsiteY326" fmla="*/ 4067401 h 4454665"/>
              <a:gd name="connsiteX327" fmla="*/ 11967405 w 12192000"/>
              <a:gd name="connsiteY327" fmla="*/ 4046616 h 4454665"/>
              <a:gd name="connsiteX328" fmla="*/ 11967405 w 12192000"/>
              <a:gd name="connsiteY328" fmla="*/ 4044537 h 4454665"/>
              <a:gd name="connsiteX329" fmla="*/ 11922162 w 12192000"/>
              <a:gd name="connsiteY329" fmla="*/ 4017517 h 4454665"/>
              <a:gd name="connsiteX330" fmla="*/ 11926275 w 12192000"/>
              <a:gd name="connsiteY330" fmla="*/ 3996733 h 4454665"/>
              <a:gd name="connsiteX331" fmla="*/ 11975632 w 12192000"/>
              <a:gd name="connsiteY331" fmla="*/ 3982184 h 4454665"/>
              <a:gd name="connsiteX332" fmla="*/ 11977688 w 12192000"/>
              <a:gd name="connsiteY332" fmla="*/ 3982184 h 4454665"/>
              <a:gd name="connsiteX333" fmla="*/ 11977688 w 12192000"/>
              <a:gd name="connsiteY333" fmla="*/ 3969713 h 4454665"/>
              <a:gd name="connsiteX334" fmla="*/ 11977688 w 12192000"/>
              <a:gd name="connsiteY334" fmla="*/ 3959320 h 4454665"/>
              <a:gd name="connsiteX335" fmla="*/ 11975632 w 12192000"/>
              <a:gd name="connsiteY335" fmla="*/ 3959320 h 4454665"/>
              <a:gd name="connsiteX336" fmla="*/ 11926275 w 12192000"/>
              <a:gd name="connsiteY336" fmla="*/ 3944772 h 4454665"/>
              <a:gd name="connsiteX337" fmla="*/ 11924218 w 12192000"/>
              <a:gd name="connsiteY337" fmla="*/ 3923987 h 4454665"/>
              <a:gd name="connsiteX338" fmla="*/ 11967405 w 12192000"/>
              <a:gd name="connsiteY338" fmla="*/ 3896967 h 4454665"/>
              <a:gd name="connsiteX339" fmla="*/ 11969462 w 12192000"/>
              <a:gd name="connsiteY339" fmla="*/ 3896967 h 4454665"/>
              <a:gd name="connsiteX340" fmla="*/ 11969462 w 12192000"/>
              <a:gd name="connsiteY340" fmla="*/ 3894888 h 4454665"/>
              <a:gd name="connsiteX341" fmla="*/ 11963292 w 12192000"/>
              <a:gd name="connsiteY341" fmla="*/ 3874104 h 4454665"/>
              <a:gd name="connsiteX342" fmla="*/ 11961236 w 12192000"/>
              <a:gd name="connsiteY342" fmla="*/ 3874104 h 4454665"/>
              <a:gd name="connsiteX343" fmla="*/ 11909822 w 12192000"/>
              <a:gd name="connsiteY343" fmla="*/ 3874104 h 4454665"/>
              <a:gd name="connsiteX344" fmla="*/ 11901596 w 12192000"/>
              <a:gd name="connsiteY344" fmla="*/ 3853320 h 4454665"/>
              <a:gd name="connsiteX345" fmla="*/ 11938614 w 12192000"/>
              <a:gd name="connsiteY345" fmla="*/ 3815908 h 4454665"/>
              <a:gd name="connsiteX346" fmla="*/ 11938614 w 12192000"/>
              <a:gd name="connsiteY346" fmla="*/ 3813829 h 4454665"/>
              <a:gd name="connsiteX347" fmla="*/ 11928331 w 12192000"/>
              <a:gd name="connsiteY347" fmla="*/ 3795123 h 4454665"/>
              <a:gd name="connsiteX348" fmla="*/ 11926275 w 12192000"/>
              <a:gd name="connsiteY348" fmla="*/ 3795123 h 4454665"/>
              <a:gd name="connsiteX349" fmla="*/ 11876918 w 12192000"/>
              <a:gd name="connsiteY349" fmla="*/ 3807594 h 4454665"/>
              <a:gd name="connsiteX350" fmla="*/ 11862522 w 12192000"/>
              <a:gd name="connsiteY350" fmla="*/ 3790966 h 4454665"/>
              <a:gd name="connsiteX351" fmla="*/ 11889257 w 12192000"/>
              <a:gd name="connsiteY351" fmla="*/ 3745240 h 4454665"/>
              <a:gd name="connsiteX352" fmla="*/ 11889257 w 12192000"/>
              <a:gd name="connsiteY352" fmla="*/ 3743162 h 4454665"/>
              <a:gd name="connsiteX353" fmla="*/ 11872805 w 12192000"/>
              <a:gd name="connsiteY353" fmla="*/ 3728612 h 4454665"/>
              <a:gd name="connsiteX354" fmla="*/ 11827561 w 12192000"/>
              <a:gd name="connsiteY354" fmla="*/ 3753554 h 4454665"/>
              <a:gd name="connsiteX355" fmla="*/ 11809052 w 12192000"/>
              <a:gd name="connsiteY355" fmla="*/ 3741083 h 4454665"/>
              <a:gd name="connsiteX356" fmla="*/ 11823448 w 12192000"/>
              <a:gd name="connsiteY356" fmla="*/ 3691200 h 4454665"/>
              <a:gd name="connsiteX357" fmla="*/ 11823448 w 12192000"/>
              <a:gd name="connsiteY357" fmla="*/ 3689122 h 4454665"/>
              <a:gd name="connsiteX358" fmla="*/ 11804939 w 12192000"/>
              <a:gd name="connsiteY358" fmla="*/ 3678730 h 4454665"/>
              <a:gd name="connsiteX359" fmla="*/ 11802882 w 12192000"/>
              <a:gd name="connsiteY359" fmla="*/ 3676651 h 4454665"/>
              <a:gd name="connsiteX360" fmla="*/ 11802882 w 12192000"/>
              <a:gd name="connsiteY360" fmla="*/ 3678730 h 4454665"/>
              <a:gd name="connsiteX361" fmla="*/ 11765865 w 12192000"/>
              <a:gd name="connsiteY361" fmla="*/ 3714063 h 4454665"/>
              <a:gd name="connsiteX362" fmla="*/ 11745300 w 12192000"/>
              <a:gd name="connsiteY362" fmla="*/ 3705750 h 4454665"/>
              <a:gd name="connsiteX363" fmla="*/ 11749412 w 12192000"/>
              <a:gd name="connsiteY363" fmla="*/ 3678730 h 4454665"/>
              <a:gd name="connsiteX364" fmla="*/ 11745300 w 12192000"/>
              <a:gd name="connsiteY364" fmla="*/ 3653788 h 4454665"/>
              <a:gd name="connsiteX365" fmla="*/ 11745300 w 12192000"/>
              <a:gd name="connsiteY365" fmla="*/ 3651710 h 4454665"/>
              <a:gd name="connsiteX366" fmla="*/ 11743243 w 12192000"/>
              <a:gd name="connsiteY366" fmla="*/ 3651710 h 4454665"/>
              <a:gd name="connsiteX367" fmla="*/ 11722678 w 12192000"/>
              <a:gd name="connsiteY367" fmla="*/ 3647553 h 4454665"/>
              <a:gd name="connsiteX368" fmla="*/ 11695943 w 12192000"/>
              <a:gd name="connsiteY368" fmla="*/ 3693279 h 4454665"/>
              <a:gd name="connsiteX369" fmla="*/ 11673321 w 12192000"/>
              <a:gd name="connsiteY369" fmla="*/ 3689122 h 4454665"/>
              <a:gd name="connsiteX370" fmla="*/ 11660982 w 12192000"/>
              <a:gd name="connsiteY370" fmla="*/ 3639239 h 4454665"/>
              <a:gd name="connsiteX371" fmla="*/ 11658925 w 12192000"/>
              <a:gd name="connsiteY371" fmla="*/ 3639239 h 4454665"/>
              <a:gd name="connsiteX372" fmla="*/ 11638359 w 12192000"/>
              <a:gd name="connsiteY372" fmla="*/ 3639239 h 4454665"/>
              <a:gd name="connsiteX373" fmla="*/ 11636303 w 12192000"/>
              <a:gd name="connsiteY373" fmla="*/ 3639239 h 4454665"/>
              <a:gd name="connsiteX374" fmla="*/ 0 w 12192000"/>
              <a:gd name="connsiteY374" fmla="*/ 0 h 4454665"/>
              <a:gd name="connsiteX375" fmla="*/ 12192000 w 12192000"/>
              <a:gd name="connsiteY375" fmla="*/ 0 h 4454665"/>
              <a:gd name="connsiteX376" fmla="*/ 12192000 w 12192000"/>
              <a:gd name="connsiteY376" fmla="*/ 4454665 h 4454665"/>
              <a:gd name="connsiteX377" fmla="*/ 4539049 w 12192000"/>
              <a:gd name="connsiteY377" fmla="*/ 4454665 h 4454665"/>
              <a:gd name="connsiteX378" fmla="*/ 0 w 12192000"/>
              <a:gd name="connsiteY378" fmla="*/ 4454665 h 4454665"/>
              <a:gd name="connsiteX379" fmla="*/ 0 w 12192000"/>
              <a:gd name="connsiteY379" fmla="*/ 3869778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4454665">
                <a:moveTo>
                  <a:pt x="11603402" y="4036670"/>
                </a:moveTo>
                <a:cubicBezTo>
                  <a:pt x="11607483" y="4034586"/>
                  <a:pt x="11609524" y="4034586"/>
                  <a:pt x="11613605" y="4036670"/>
                </a:cubicBezTo>
                <a:cubicBezTo>
                  <a:pt x="11615645" y="4038755"/>
                  <a:pt x="11617686" y="4040839"/>
                  <a:pt x="11617686" y="4045008"/>
                </a:cubicBezTo>
                <a:cubicBezTo>
                  <a:pt x="11623808" y="4147152"/>
                  <a:pt x="11623808" y="4147152"/>
                  <a:pt x="11623808" y="4147152"/>
                </a:cubicBezTo>
                <a:cubicBezTo>
                  <a:pt x="11625848" y="4153405"/>
                  <a:pt x="11623808" y="4155490"/>
                  <a:pt x="11621767" y="4157574"/>
                </a:cubicBezTo>
                <a:cubicBezTo>
                  <a:pt x="11619727" y="4159659"/>
                  <a:pt x="11617686" y="4157574"/>
                  <a:pt x="11615645" y="4157574"/>
                </a:cubicBezTo>
                <a:cubicBezTo>
                  <a:pt x="11570752" y="4147152"/>
                  <a:pt x="11540142" y="4128390"/>
                  <a:pt x="11509533" y="4095038"/>
                </a:cubicBezTo>
                <a:cubicBezTo>
                  <a:pt x="11507492" y="4092954"/>
                  <a:pt x="11505451" y="4090869"/>
                  <a:pt x="11505451" y="4088785"/>
                </a:cubicBezTo>
                <a:cubicBezTo>
                  <a:pt x="11505451" y="4088785"/>
                  <a:pt x="11505451" y="4088785"/>
                  <a:pt x="11505451" y="4086699"/>
                </a:cubicBezTo>
                <a:cubicBezTo>
                  <a:pt x="11505451" y="4084615"/>
                  <a:pt x="11509533" y="4082530"/>
                  <a:pt x="11511573" y="4082530"/>
                </a:cubicBezTo>
                <a:cubicBezTo>
                  <a:pt x="11603402" y="4036670"/>
                  <a:pt x="11603402" y="4036670"/>
                  <a:pt x="11603402" y="4036670"/>
                </a:cubicBezTo>
                <a:close/>
                <a:moveTo>
                  <a:pt x="11686136" y="4034586"/>
                </a:moveTo>
                <a:cubicBezTo>
                  <a:pt x="11690256" y="4034586"/>
                  <a:pt x="11692317" y="4034586"/>
                  <a:pt x="11696438" y="4034586"/>
                </a:cubicBezTo>
                <a:cubicBezTo>
                  <a:pt x="11787097" y="4080352"/>
                  <a:pt x="11787097" y="4080352"/>
                  <a:pt x="11787097" y="4080352"/>
                </a:cubicBezTo>
                <a:cubicBezTo>
                  <a:pt x="11791218" y="4082432"/>
                  <a:pt x="11793278" y="4084512"/>
                  <a:pt x="11795339" y="4086593"/>
                </a:cubicBezTo>
                <a:cubicBezTo>
                  <a:pt x="11795339" y="4088673"/>
                  <a:pt x="11793278" y="4090753"/>
                  <a:pt x="11791218" y="4092833"/>
                </a:cubicBezTo>
                <a:cubicBezTo>
                  <a:pt x="11760312" y="4126117"/>
                  <a:pt x="11727344" y="4144840"/>
                  <a:pt x="11684076" y="4155241"/>
                </a:cubicBezTo>
                <a:cubicBezTo>
                  <a:pt x="11679954" y="4157321"/>
                  <a:pt x="11677894" y="4157321"/>
                  <a:pt x="11675833" y="4155241"/>
                </a:cubicBezTo>
                <a:cubicBezTo>
                  <a:pt x="11673773" y="4153161"/>
                  <a:pt x="11673773" y="4149000"/>
                  <a:pt x="11673773" y="4146920"/>
                </a:cubicBezTo>
                <a:cubicBezTo>
                  <a:pt x="11682015" y="4042907"/>
                  <a:pt x="11682015" y="4042907"/>
                  <a:pt x="11682015" y="4042907"/>
                </a:cubicBezTo>
                <a:cubicBezTo>
                  <a:pt x="11682015" y="4040827"/>
                  <a:pt x="11684076" y="4036666"/>
                  <a:pt x="11686136" y="4034586"/>
                </a:cubicBezTo>
                <a:close/>
                <a:moveTo>
                  <a:pt x="10868401" y="3994843"/>
                </a:moveTo>
                <a:cubicBezTo>
                  <a:pt x="10868401" y="3994843"/>
                  <a:pt x="10868401" y="3994843"/>
                  <a:pt x="10868401" y="4038046"/>
                </a:cubicBezTo>
                <a:cubicBezTo>
                  <a:pt x="10868401" y="4038046"/>
                  <a:pt x="10841333" y="4046275"/>
                  <a:pt x="10820512" y="4046275"/>
                </a:cubicBezTo>
                <a:cubicBezTo>
                  <a:pt x="10803855" y="4046275"/>
                  <a:pt x="10801773" y="4029817"/>
                  <a:pt x="10801773" y="4021588"/>
                </a:cubicBezTo>
                <a:cubicBezTo>
                  <a:pt x="10801773" y="4007187"/>
                  <a:pt x="10810102" y="3998958"/>
                  <a:pt x="10826759" y="3996901"/>
                </a:cubicBezTo>
                <a:close/>
                <a:moveTo>
                  <a:pt x="10518900" y="3924709"/>
                </a:moveTo>
                <a:cubicBezTo>
                  <a:pt x="10547537" y="3924709"/>
                  <a:pt x="10559811" y="3941316"/>
                  <a:pt x="10559811" y="3984908"/>
                </a:cubicBezTo>
                <a:cubicBezTo>
                  <a:pt x="10559811" y="4022272"/>
                  <a:pt x="10553675" y="4045106"/>
                  <a:pt x="10518900" y="4045106"/>
                </a:cubicBezTo>
                <a:cubicBezTo>
                  <a:pt x="10484125" y="4045106"/>
                  <a:pt x="10477988" y="4022272"/>
                  <a:pt x="10477988" y="3984908"/>
                </a:cubicBezTo>
                <a:cubicBezTo>
                  <a:pt x="10477988" y="3941316"/>
                  <a:pt x="10488216" y="3924709"/>
                  <a:pt x="10518900" y="3924709"/>
                </a:cubicBezTo>
                <a:close/>
                <a:moveTo>
                  <a:pt x="11673123" y="3916397"/>
                </a:moveTo>
                <a:cubicBezTo>
                  <a:pt x="11675950" y="3915878"/>
                  <a:pt x="11679033" y="3916397"/>
                  <a:pt x="11682116" y="3917436"/>
                </a:cubicBezTo>
                <a:cubicBezTo>
                  <a:pt x="11698562" y="3929905"/>
                  <a:pt x="11708840" y="3948607"/>
                  <a:pt x="11708840" y="3969387"/>
                </a:cubicBezTo>
                <a:cubicBezTo>
                  <a:pt x="11708840" y="4000558"/>
                  <a:pt x="11682116" y="4027572"/>
                  <a:pt x="11649226" y="4027572"/>
                </a:cubicBezTo>
                <a:cubicBezTo>
                  <a:pt x="11616336" y="4027572"/>
                  <a:pt x="11589612" y="4000558"/>
                  <a:pt x="11589612" y="3969387"/>
                </a:cubicBezTo>
                <a:cubicBezTo>
                  <a:pt x="11589612" y="3948607"/>
                  <a:pt x="11599890" y="3929905"/>
                  <a:pt x="11616336" y="3919515"/>
                </a:cubicBezTo>
                <a:cubicBezTo>
                  <a:pt x="11622503" y="3915358"/>
                  <a:pt x="11628669" y="3915358"/>
                  <a:pt x="11632781" y="3921592"/>
                </a:cubicBezTo>
                <a:cubicBezTo>
                  <a:pt x="11636892" y="3927827"/>
                  <a:pt x="11634837" y="3934060"/>
                  <a:pt x="11630725" y="3938217"/>
                </a:cubicBezTo>
                <a:cubicBezTo>
                  <a:pt x="11620447" y="3944451"/>
                  <a:pt x="11614280" y="3956919"/>
                  <a:pt x="11614280" y="3969387"/>
                </a:cubicBezTo>
                <a:cubicBezTo>
                  <a:pt x="11614280" y="3988090"/>
                  <a:pt x="11630725" y="4004714"/>
                  <a:pt x="11649226" y="4004714"/>
                </a:cubicBezTo>
                <a:cubicBezTo>
                  <a:pt x="11667727" y="4004714"/>
                  <a:pt x="11684172" y="3988090"/>
                  <a:pt x="11684172" y="3969387"/>
                </a:cubicBezTo>
                <a:cubicBezTo>
                  <a:pt x="11684172" y="3956919"/>
                  <a:pt x="11678005" y="3944451"/>
                  <a:pt x="11667727" y="3938217"/>
                </a:cubicBezTo>
                <a:cubicBezTo>
                  <a:pt x="11663616" y="3934060"/>
                  <a:pt x="11661560" y="3927827"/>
                  <a:pt x="11665671" y="3921592"/>
                </a:cubicBezTo>
                <a:cubicBezTo>
                  <a:pt x="11667727" y="3918476"/>
                  <a:pt x="11670297" y="3916917"/>
                  <a:pt x="11673123" y="3916397"/>
                </a:cubicBezTo>
                <a:close/>
                <a:moveTo>
                  <a:pt x="11822057" y="3901331"/>
                </a:moveTo>
                <a:cubicBezTo>
                  <a:pt x="11824124" y="3901331"/>
                  <a:pt x="11826190" y="3905483"/>
                  <a:pt x="11826190" y="3907560"/>
                </a:cubicBezTo>
                <a:cubicBezTo>
                  <a:pt x="11838588" y="3951158"/>
                  <a:pt x="11838588" y="3988528"/>
                  <a:pt x="11826190" y="4032127"/>
                </a:cubicBezTo>
                <a:cubicBezTo>
                  <a:pt x="11824124" y="4036279"/>
                  <a:pt x="11824124" y="4038355"/>
                  <a:pt x="11822057" y="4038355"/>
                </a:cubicBezTo>
                <a:cubicBezTo>
                  <a:pt x="11817924" y="4040431"/>
                  <a:pt x="11815858" y="4038355"/>
                  <a:pt x="11813791" y="4036279"/>
                </a:cubicBezTo>
                <a:cubicBezTo>
                  <a:pt x="11729066" y="3978147"/>
                  <a:pt x="11729066" y="3978147"/>
                  <a:pt x="11729066" y="3978147"/>
                </a:cubicBezTo>
                <a:cubicBezTo>
                  <a:pt x="11724933" y="3976072"/>
                  <a:pt x="11722867" y="3973995"/>
                  <a:pt x="11722867" y="3969843"/>
                </a:cubicBezTo>
                <a:cubicBezTo>
                  <a:pt x="11722867" y="3967767"/>
                  <a:pt x="11724933" y="3963615"/>
                  <a:pt x="11729066" y="3961539"/>
                </a:cubicBezTo>
                <a:cubicBezTo>
                  <a:pt x="11813791" y="3903408"/>
                  <a:pt x="11813791" y="3903408"/>
                  <a:pt x="11813791" y="3903408"/>
                </a:cubicBezTo>
                <a:cubicBezTo>
                  <a:pt x="11815858" y="3901331"/>
                  <a:pt x="11819991" y="3901331"/>
                  <a:pt x="11822057" y="3901331"/>
                </a:cubicBezTo>
                <a:close/>
                <a:moveTo>
                  <a:pt x="11476229" y="3901331"/>
                </a:moveTo>
                <a:cubicBezTo>
                  <a:pt x="11480320" y="3901331"/>
                  <a:pt x="11482366" y="3903408"/>
                  <a:pt x="11484412" y="3905483"/>
                </a:cubicBezTo>
                <a:cubicBezTo>
                  <a:pt x="11568280" y="3961539"/>
                  <a:pt x="11568280" y="3961539"/>
                  <a:pt x="11568280" y="3961539"/>
                </a:cubicBezTo>
                <a:cubicBezTo>
                  <a:pt x="11572371" y="3963615"/>
                  <a:pt x="11574417" y="3967767"/>
                  <a:pt x="11574417" y="3969843"/>
                </a:cubicBezTo>
                <a:cubicBezTo>
                  <a:pt x="11574417" y="3973995"/>
                  <a:pt x="11572371" y="3976072"/>
                  <a:pt x="11568280" y="3978147"/>
                </a:cubicBezTo>
                <a:lnTo>
                  <a:pt x="11484412" y="4036279"/>
                </a:lnTo>
                <a:cubicBezTo>
                  <a:pt x="11480320" y="4038355"/>
                  <a:pt x="11478275" y="4040431"/>
                  <a:pt x="11476229" y="4038355"/>
                </a:cubicBezTo>
                <a:cubicBezTo>
                  <a:pt x="11474184" y="4038355"/>
                  <a:pt x="11472138" y="4036279"/>
                  <a:pt x="11472138" y="4032127"/>
                </a:cubicBezTo>
                <a:cubicBezTo>
                  <a:pt x="11459865" y="3988528"/>
                  <a:pt x="11459865" y="3953234"/>
                  <a:pt x="11472138" y="3907560"/>
                </a:cubicBezTo>
                <a:cubicBezTo>
                  <a:pt x="11472138" y="3905483"/>
                  <a:pt x="11474184" y="3903408"/>
                  <a:pt x="11476229" y="3901331"/>
                </a:cubicBezTo>
                <a:close/>
                <a:moveTo>
                  <a:pt x="11088184" y="3890811"/>
                </a:moveTo>
                <a:cubicBezTo>
                  <a:pt x="11086131" y="3890811"/>
                  <a:pt x="11084078" y="3890811"/>
                  <a:pt x="11082024" y="3892889"/>
                </a:cubicBezTo>
                <a:cubicBezTo>
                  <a:pt x="11079972" y="3894966"/>
                  <a:pt x="11079972" y="3897043"/>
                  <a:pt x="11079972" y="3899119"/>
                </a:cubicBezTo>
                <a:cubicBezTo>
                  <a:pt x="11121033" y="4056970"/>
                  <a:pt x="11121033" y="4056970"/>
                  <a:pt x="11121033" y="4056970"/>
                </a:cubicBezTo>
                <a:cubicBezTo>
                  <a:pt x="11123086" y="4065278"/>
                  <a:pt x="11131299" y="4077739"/>
                  <a:pt x="11145670" y="4077739"/>
                </a:cubicBezTo>
                <a:cubicBezTo>
                  <a:pt x="11153882" y="4077739"/>
                  <a:pt x="11153882" y="4077739"/>
                  <a:pt x="11153882" y="4077739"/>
                </a:cubicBezTo>
                <a:cubicBezTo>
                  <a:pt x="11151829" y="4081893"/>
                  <a:pt x="11151829" y="4083971"/>
                  <a:pt x="11149776" y="4086047"/>
                </a:cubicBezTo>
                <a:cubicBezTo>
                  <a:pt x="11149776" y="4088124"/>
                  <a:pt x="11149776" y="4088124"/>
                  <a:pt x="11149776" y="4088124"/>
                </a:cubicBezTo>
                <a:cubicBezTo>
                  <a:pt x="11147723" y="4094356"/>
                  <a:pt x="11145670" y="4106817"/>
                  <a:pt x="11125139" y="4106817"/>
                </a:cubicBezTo>
                <a:cubicBezTo>
                  <a:pt x="11090237" y="4104740"/>
                  <a:pt x="11090237" y="4104740"/>
                  <a:pt x="11090237" y="4104740"/>
                </a:cubicBezTo>
                <a:cubicBezTo>
                  <a:pt x="11088184" y="4102663"/>
                  <a:pt x="11086131" y="4104740"/>
                  <a:pt x="11084078" y="4106817"/>
                </a:cubicBezTo>
                <a:cubicBezTo>
                  <a:pt x="11082024" y="4106817"/>
                  <a:pt x="11082024" y="4108894"/>
                  <a:pt x="11082024" y="4110971"/>
                </a:cubicBezTo>
                <a:cubicBezTo>
                  <a:pt x="11082024" y="4129664"/>
                  <a:pt x="11082024" y="4129664"/>
                  <a:pt x="11082024" y="4129664"/>
                </a:cubicBezTo>
                <a:cubicBezTo>
                  <a:pt x="11082024" y="4133818"/>
                  <a:pt x="11084078" y="4135895"/>
                  <a:pt x="11088184" y="4135895"/>
                </a:cubicBezTo>
                <a:cubicBezTo>
                  <a:pt x="11098449" y="4140048"/>
                  <a:pt x="11118980" y="4142125"/>
                  <a:pt x="11135404" y="4142125"/>
                </a:cubicBezTo>
                <a:cubicBezTo>
                  <a:pt x="11135404" y="4142125"/>
                  <a:pt x="11135404" y="4142125"/>
                  <a:pt x="11137458" y="4142125"/>
                </a:cubicBezTo>
                <a:cubicBezTo>
                  <a:pt x="11164148" y="4142125"/>
                  <a:pt x="11182625" y="4125510"/>
                  <a:pt x="11190838" y="4090201"/>
                </a:cubicBezTo>
                <a:cubicBezTo>
                  <a:pt x="11201103" y="4050738"/>
                  <a:pt x="11215474" y="3998814"/>
                  <a:pt x="11223687" y="3961429"/>
                </a:cubicBezTo>
                <a:cubicBezTo>
                  <a:pt x="11227793" y="3944813"/>
                  <a:pt x="11231899" y="3930274"/>
                  <a:pt x="11236005" y="3919889"/>
                </a:cubicBezTo>
                <a:cubicBezTo>
                  <a:pt x="11240111" y="3899119"/>
                  <a:pt x="11240111" y="3899119"/>
                  <a:pt x="11240111" y="3899119"/>
                </a:cubicBezTo>
                <a:cubicBezTo>
                  <a:pt x="11240111" y="3897043"/>
                  <a:pt x="11240111" y="3894966"/>
                  <a:pt x="11238058" y="3892889"/>
                </a:cubicBezTo>
                <a:cubicBezTo>
                  <a:pt x="11238058" y="3890811"/>
                  <a:pt x="11236005" y="3890811"/>
                  <a:pt x="11233952" y="3890811"/>
                </a:cubicBezTo>
                <a:cubicBezTo>
                  <a:pt x="11205209" y="3890811"/>
                  <a:pt x="11205209" y="3890811"/>
                  <a:pt x="11205209" y="3890811"/>
                </a:cubicBezTo>
                <a:cubicBezTo>
                  <a:pt x="11203156" y="3890811"/>
                  <a:pt x="11199050" y="3892889"/>
                  <a:pt x="11199050" y="3894966"/>
                </a:cubicBezTo>
                <a:cubicBezTo>
                  <a:pt x="11162094" y="4036200"/>
                  <a:pt x="11162094" y="4036200"/>
                  <a:pt x="11162094" y="4036200"/>
                </a:cubicBezTo>
                <a:cubicBezTo>
                  <a:pt x="11160041" y="4036200"/>
                  <a:pt x="11160041" y="4036200"/>
                  <a:pt x="11160041" y="4036200"/>
                </a:cubicBezTo>
                <a:cubicBezTo>
                  <a:pt x="11121033" y="3894966"/>
                  <a:pt x="11121033" y="3894966"/>
                  <a:pt x="11121033" y="3894966"/>
                </a:cubicBezTo>
                <a:cubicBezTo>
                  <a:pt x="11121033" y="3892889"/>
                  <a:pt x="11118980" y="3890811"/>
                  <a:pt x="11114874" y="3890811"/>
                </a:cubicBezTo>
                <a:cubicBezTo>
                  <a:pt x="11088184" y="3890811"/>
                  <a:pt x="11088184" y="3890811"/>
                  <a:pt x="11088184" y="3890811"/>
                </a:cubicBezTo>
                <a:close/>
                <a:moveTo>
                  <a:pt x="11048412" y="3888474"/>
                </a:moveTo>
                <a:cubicBezTo>
                  <a:pt x="11030001" y="3888474"/>
                  <a:pt x="11011591" y="3900959"/>
                  <a:pt x="10999317" y="3909283"/>
                </a:cubicBezTo>
                <a:cubicBezTo>
                  <a:pt x="10999317" y="3896798"/>
                  <a:pt x="10999317" y="3896798"/>
                  <a:pt x="10999317" y="3896798"/>
                </a:cubicBezTo>
                <a:cubicBezTo>
                  <a:pt x="10999317" y="3892635"/>
                  <a:pt x="10997272" y="3890555"/>
                  <a:pt x="10993181" y="3890555"/>
                </a:cubicBezTo>
                <a:cubicBezTo>
                  <a:pt x="10964542" y="3890555"/>
                  <a:pt x="10964542" y="3890555"/>
                  <a:pt x="10964542" y="3890555"/>
                </a:cubicBezTo>
                <a:cubicBezTo>
                  <a:pt x="10960451" y="3890555"/>
                  <a:pt x="10958406" y="3892635"/>
                  <a:pt x="10958406" y="3896798"/>
                </a:cubicBezTo>
                <a:cubicBezTo>
                  <a:pt x="10958406" y="4071593"/>
                  <a:pt x="10958406" y="4071593"/>
                  <a:pt x="10958406" y="4071593"/>
                </a:cubicBezTo>
                <a:cubicBezTo>
                  <a:pt x="10958406" y="4075755"/>
                  <a:pt x="10960451" y="4077836"/>
                  <a:pt x="10964542" y="4077836"/>
                </a:cubicBezTo>
                <a:cubicBezTo>
                  <a:pt x="10993181" y="4077836"/>
                  <a:pt x="10993181" y="4077836"/>
                  <a:pt x="10993181" y="4077836"/>
                </a:cubicBezTo>
                <a:cubicBezTo>
                  <a:pt x="10997272" y="4077836"/>
                  <a:pt x="10999317" y="4075755"/>
                  <a:pt x="10999317" y="4071593"/>
                </a:cubicBezTo>
                <a:cubicBezTo>
                  <a:pt x="10999317" y="3950901"/>
                  <a:pt x="10999317" y="3950901"/>
                  <a:pt x="10999317" y="3950901"/>
                </a:cubicBezTo>
                <a:cubicBezTo>
                  <a:pt x="11007500" y="3944658"/>
                  <a:pt x="11025910" y="3930092"/>
                  <a:pt x="11050457" y="3928011"/>
                </a:cubicBezTo>
                <a:cubicBezTo>
                  <a:pt x="11054548" y="3928011"/>
                  <a:pt x="11056594" y="3923849"/>
                  <a:pt x="11056594" y="3921768"/>
                </a:cubicBezTo>
                <a:cubicBezTo>
                  <a:pt x="11056594" y="3894717"/>
                  <a:pt x="11056594" y="3894717"/>
                  <a:pt x="11056594" y="3894717"/>
                </a:cubicBezTo>
                <a:cubicBezTo>
                  <a:pt x="11056594" y="3892635"/>
                  <a:pt x="11056594" y="3890555"/>
                  <a:pt x="11054548" y="3890555"/>
                </a:cubicBezTo>
                <a:cubicBezTo>
                  <a:pt x="11052503" y="3888474"/>
                  <a:pt x="11050457" y="3888474"/>
                  <a:pt x="11048412" y="3888474"/>
                </a:cubicBezTo>
                <a:close/>
                <a:moveTo>
                  <a:pt x="10847504" y="3884967"/>
                </a:moveTo>
                <a:cubicBezTo>
                  <a:pt x="10826811" y="3884967"/>
                  <a:pt x="10791633" y="3891205"/>
                  <a:pt x="10777148" y="3893285"/>
                </a:cubicBezTo>
                <a:cubicBezTo>
                  <a:pt x="10773009" y="3893285"/>
                  <a:pt x="10770940" y="3897443"/>
                  <a:pt x="10770940" y="3899523"/>
                </a:cubicBezTo>
                <a:cubicBezTo>
                  <a:pt x="10770940" y="3899523"/>
                  <a:pt x="10770940" y="3899523"/>
                  <a:pt x="10773009" y="3924476"/>
                </a:cubicBezTo>
                <a:cubicBezTo>
                  <a:pt x="10773009" y="3926555"/>
                  <a:pt x="10773009" y="3928635"/>
                  <a:pt x="10775079" y="3928635"/>
                </a:cubicBezTo>
                <a:cubicBezTo>
                  <a:pt x="10777148" y="3930714"/>
                  <a:pt x="10777148" y="3930714"/>
                  <a:pt x="10779217" y="3930714"/>
                </a:cubicBezTo>
                <a:cubicBezTo>
                  <a:pt x="10795771" y="3930714"/>
                  <a:pt x="10824741" y="3926555"/>
                  <a:pt x="10845434" y="3926555"/>
                </a:cubicBezTo>
                <a:cubicBezTo>
                  <a:pt x="10859918" y="3926555"/>
                  <a:pt x="10868196" y="3934873"/>
                  <a:pt x="10868196" y="3949429"/>
                </a:cubicBezTo>
                <a:cubicBezTo>
                  <a:pt x="10868196" y="3949429"/>
                  <a:pt x="10868196" y="3949429"/>
                  <a:pt x="10868196" y="3961905"/>
                </a:cubicBezTo>
                <a:cubicBezTo>
                  <a:pt x="10868196" y="3961905"/>
                  <a:pt x="10868196" y="3961905"/>
                  <a:pt x="10822672" y="3966064"/>
                </a:cubicBezTo>
                <a:cubicBezTo>
                  <a:pt x="10777148" y="3968144"/>
                  <a:pt x="10758524" y="3984779"/>
                  <a:pt x="10758524" y="4022208"/>
                </a:cubicBezTo>
                <a:cubicBezTo>
                  <a:pt x="10758524" y="4061717"/>
                  <a:pt x="10779217" y="4082511"/>
                  <a:pt x="10814395" y="4082511"/>
                </a:cubicBezTo>
                <a:cubicBezTo>
                  <a:pt x="10843365" y="4082511"/>
                  <a:pt x="10874404" y="4070035"/>
                  <a:pt x="10874404" y="4070035"/>
                </a:cubicBezTo>
                <a:cubicBezTo>
                  <a:pt x="10882681" y="4076273"/>
                  <a:pt x="10888889" y="4080432"/>
                  <a:pt x="10903374" y="4082511"/>
                </a:cubicBezTo>
                <a:cubicBezTo>
                  <a:pt x="10905443" y="4082511"/>
                  <a:pt x="10907512" y="4082511"/>
                  <a:pt x="10909582" y="4080432"/>
                </a:cubicBezTo>
                <a:cubicBezTo>
                  <a:pt x="10909582" y="4078352"/>
                  <a:pt x="10911651" y="4076273"/>
                  <a:pt x="10911651" y="4074194"/>
                </a:cubicBezTo>
                <a:cubicBezTo>
                  <a:pt x="10911651" y="4074194"/>
                  <a:pt x="10911651" y="4074194"/>
                  <a:pt x="10911651" y="3949429"/>
                </a:cubicBezTo>
                <a:cubicBezTo>
                  <a:pt x="10911651" y="3905761"/>
                  <a:pt x="10890958" y="3884967"/>
                  <a:pt x="10847504" y="3884967"/>
                </a:cubicBezTo>
                <a:close/>
                <a:moveTo>
                  <a:pt x="10518899" y="3884967"/>
                </a:moveTo>
                <a:cubicBezTo>
                  <a:pt x="10472419" y="3884967"/>
                  <a:pt x="10434738" y="3929188"/>
                  <a:pt x="10434738" y="3983739"/>
                </a:cubicBezTo>
                <a:cubicBezTo>
                  <a:pt x="10434738" y="4038290"/>
                  <a:pt x="10472419" y="4082511"/>
                  <a:pt x="10518899" y="4082511"/>
                </a:cubicBezTo>
                <a:cubicBezTo>
                  <a:pt x="10565380" y="4082511"/>
                  <a:pt x="10603060" y="4038290"/>
                  <a:pt x="10603060" y="3983739"/>
                </a:cubicBezTo>
                <a:cubicBezTo>
                  <a:pt x="10603060" y="3929188"/>
                  <a:pt x="10565380" y="3884967"/>
                  <a:pt x="10518899" y="3884967"/>
                </a:cubicBezTo>
                <a:close/>
                <a:moveTo>
                  <a:pt x="10302945" y="3859251"/>
                </a:moveTo>
                <a:cubicBezTo>
                  <a:pt x="10302945" y="3859251"/>
                  <a:pt x="10302945" y="3859251"/>
                  <a:pt x="10319310" y="3859251"/>
                </a:cubicBezTo>
                <a:cubicBezTo>
                  <a:pt x="10349994" y="3859251"/>
                  <a:pt x="10362267" y="3880168"/>
                  <a:pt x="10362267" y="3898993"/>
                </a:cubicBezTo>
                <a:cubicBezTo>
                  <a:pt x="10362267" y="3922003"/>
                  <a:pt x="10343857" y="3936644"/>
                  <a:pt x="10317264" y="3936644"/>
                </a:cubicBezTo>
                <a:cubicBezTo>
                  <a:pt x="10294763" y="3938736"/>
                  <a:pt x="10280444" y="3936644"/>
                  <a:pt x="10272261" y="3936644"/>
                </a:cubicBezTo>
                <a:cubicBezTo>
                  <a:pt x="10272261" y="3936644"/>
                  <a:pt x="10272261" y="3936644"/>
                  <a:pt x="10272261" y="3861343"/>
                </a:cubicBezTo>
                <a:cubicBezTo>
                  <a:pt x="10276353" y="3859251"/>
                  <a:pt x="10286581" y="3859251"/>
                  <a:pt x="10302945" y="3859251"/>
                </a:cubicBezTo>
                <a:close/>
                <a:moveTo>
                  <a:pt x="10679182" y="3847562"/>
                </a:moveTo>
                <a:cubicBezTo>
                  <a:pt x="10679182" y="3847562"/>
                  <a:pt x="10679182" y="3847562"/>
                  <a:pt x="10650472" y="3853806"/>
                </a:cubicBezTo>
                <a:cubicBezTo>
                  <a:pt x="10646371" y="3855888"/>
                  <a:pt x="10644320" y="3857970"/>
                  <a:pt x="10644320" y="3860050"/>
                </a:cubicBezTo>
                <a:cubicBezTo>
                  <a:pt x="10644320" y="3860050"/>
                  <a:pt x="10644320" y="3860050"/>
                  <a:pt x="10644320" y="3891272"/>
                </a:cubicBezTo>
                <a:cubicBezTo>
                  <a:pt x="10644320" y="3891272"/>
                  <a:pt x="10644320" y="3891272"/>
                  <a:pt x="10627914" y="3891272"/>
                </a:cubicBezTo>
                <a:cubicBezTo>
                  <a:pt x="10623813" y="3891272"/>
                  <a:pt x="10621762" y="3893354"/>
                  <a:pt x="10621762" y="3897517"/>
                </a:cubicBezTo>
                <a:cubicBezTo>
                  <a:pt x="10621762" y="3897517"/>
                  <a:pt x="10621762" y="3897517"/>
                  <a:pt x="10621762" y="3922495"/>
                </a:cubicBezTo>
                <a:cubicBezTo>
                  <a:pt x="10621762" y="3926658"/>
                  <a:pt x="10623813" y="3928739"/>
                  <a:pt x="10627914" y="3928739"/>
                </a:cubicBezTo>
                <a:cubicBezTo>
                  <a:pt x="10627914" y="3928739"/>
                  <a:pt x="10627914" y="3928739"/>
                  <a:pt x="10644320" y="3928739"/>
                </a:cubicBezTo>
                <a:cubicBezTo>
                  <a:pt x="10644320" y="3928739"/>
                  <a:pt x="10644320" y="3928739"/>
                  <a:pt x="10644320" y="4011998"/>
                </a:cubicBezTo>
                <a:cubicBezTo>
                  <a:pt x="10644320" y="4068197"/>
                  <a:pt x="10658675" y="4084849"/>
                  <a:pt x="10699689" y="4084849"/>
                </a:cubicBezTo>
                <a:cubicBezTo>
                  <a:pt x="10709943" y="4084849"/>
                  <a:pt x="10722247" y="4080686"/>
                  <a:pt x="10732500" y="4080686"/>
                </a:cubicBezTo>
                <a:cubicBezTo>
                  <a:pt x="10736602" y="4078605"/>
                  <a:pt x="10738652" y="4076523"/>
                  <a:pt x="10738652" y="4072360"/>
                </a:cubicBezTo>
                <a:cubicBezTo>
                  <a:pt x="10738652" y="4072360"/>
                  <a:pt x="10738652" y="4072360"/>
                  <a:pt x="10736602" y="4049464"/>
                </a:cubicBezTo>
                <a:cubicBezTo>
                  <a:pt x="10736602" y="4045301"/>
                  <a:pt x="10734551" y="4041138"/>
                  <a:pt x="10730449" y="4041138"/>
                </a:cubicBezTo>
                <a:cubicBezTo>
                  <a:pt x="10724297" y="4041138"/>
                  <a:pt x="10714044" y="4043220"/>
                  <a:pt x="10705841" y="4043220"/>
                </a:cubicBezTo>
                <a:cubicBezTo>
                  <a:pt x="10687385" y="4043220"/>
                  <a:pt x="10687385" y="4032813"/>
                  <a:pt x="10687385" y="4005753"/>
                </a:cubicBezTo>
                <a:cubicBezTo>
                  <a:pt x="10687385" y="4005753"/>
                  <a:pt x="10687385" y="4005753"/>
                  <a:pt x="10687385" y="3928739"/>
                </a:cubicBezTo>
                <a:cubicBezTo>
                  <a:pt x="10687385" y="3928739"/>
                  <a:pt x="10687385" y="3928739"/>
                  <a:pt x="10730449" y="3928739"/>
                </a:cubicBezTo>
                <a:cubicBezTo>
                  <a:pt x="10734551" y="3928739"/>
                  <a:pt x="10736602" y="3926658"/>
                  <a:pt x="10736602" y="3922495"/>
                </a:cubicBezTo>
                <a:cubicBezTo>
                  <a:pt x="10736602" y="3922495"/>
                  <a:pt x="10736602" y="3922495"/>
                  <a:pt x="10736602" y="3897517"/>
                </a:cubicBezTo>
                <a:cubicBezTo>
                  <a:pt x="10736602" y="3893354"/>
                  <a:pt x="10734551" y="3891272"/>
                  <a:pt x="10730449" y="3891272"/>
                </a:cubicBezTo>
                <a:cubicBezTo>
                  <a:pt x="10730449" y="3891272"/>
                  <a:pt x="10730449" y="3891272"/>
                  <a:pt x="10687385" y="3891272"/>
                </a:cubicBezTo>
                <a:cubicBezTo>
                  <a:pt x="10687385" y="3891272"/>
                  <a:pt x="10687385" y="3891272"/>
                  <a:pt x="10687385" y="3853806"/>
                </a:cubicBezTo>
                <a:cubicBezTo>
                  <a:pt x="10687385" y="3851725"/>
                  <a:pt x="10685334" y="3849643"/>
                  <a:pt x="10685334" y="3847562"/>
                </a:cubicBezTo>
                <a:cubicBezTo>
                  <a:pt x="10683283" y="3847562"/>
                  <a:pt x="10681232" y="3847562"/>
                  <a:pt x="10679182" y="3847562"/>
                </a:cubicBezTo>
                <a:close/>
                <a:moveTo>
                  <a:pt x="10313278" y="3818340"/>
                </a:moveTo>
                <a:cubicBezTo>
                  <a:pt x="10302968" y="3818340"/>
                  <a:pt x="10272038" y="3818340"/>
                  <a:pt x="10232861" y="3822492"/>
                </a:cubicBezTo>
                <a:cubicBezTo>
                  <a:pt x="10230798" y="3822492"/>
                  <a:pt x="10226674" y="3826644"/>
                  <a:pt x="10226674" y="3830796"/>
                </a:cubicBezTo>
                <a:cubicBezTo>
                  <a:pt x="10226674" y="3830796"/>
                  <a:pt x="10226674" y="3830796"/>
                  <a:pt x="10226674" y="4071608"/>
                </a:cubicBezTo>
                <a:cubicBezTo>
                  <a:pt x="10226674" y="4075760"/>
                  <a:pt x="10230798" y="4077836"/>
                  <a:pt x="10234922" y="4077836"/>
                </a:cubicBezTo>
                <a:cubicBezTo>
                  <a:pt x="10234922" y="4077836"/>
                  <a:pt x="10234922" y="4077836"/>
                  <a:pt x="10263790" y="4077836"/>
                </a:cubicBezTo>
                <a:cubicBezTo>
                  <a:pt x="10267914" y="4077836"/>
                  <a:pt x="10272038" y="4075760"/>
                  <a:pt x="10272038" y="4071608"/>
                </a:cubicBezTo>
                <a:cubicBezTo>
                  <a:pt x="10272038" y="4071608"/>
                  <a:pt x="10272038" y="4071608"/>
                  <a:pt x="10272038" y="3976114"/>
                </a:cubicBezTo>
                <a:cubicBezTo>
                  <a:pt x="10280286" y="3976114"/>
                  <a:pt x="10298844" y="3978189"/>
                  <a:pt x="10321526" y="3978189"/>
                </a:cubicBezTo>
                <a:cubicBezTo>
                  <a:pt x="10321526" y="3978189"/>
                  <a:pt x="10321526" y="3978189"/>
                  <a:pt x="10362766" y="4073683"/>
                </a:cubicBezTo>
                <a:cubicBezTo>
                  <a:pt x="10364828" y="4077836"/>
                  <a:pt x="10366890" y="4077836"/>
                  <a:pt x="10368952" y="4077836"/>
                </a:cubicBezTo>
                <a:cubicBezTo>
                  <a:pt x="10368952" y="4077836"/>
                  <a:pt x="10368952" y="4077836"/>
                  <a:pt x="10401944" y="4077836"/>
                </a:cubicBezTo>
                <a:cubicBezTo>
                  <a:pt x="10406068" y="4077836"/>
                  <a:pt x="10408130" y="4077836"/>
                  <a:pt x="10408130" y="4075760"/>
                </a:cubicBezTo>
                <a:cubicBezTo>
                  <a:pt x="10410192" y="4073683"/>
                  <a:pt x="10410192" y="4071608"/>
                  <a:pt x="10410192" y="4069532"/>
                </a:cubicBezTo>
                <a:lnTo>
                  <a:pt x="10362766" y="3965734"/>
                </a:lnTo>
                <a:cubicBezTo>
                  <a:pt x="10393696" y="3951202"/>
                  <a:pt x="10408130" y="3928366"/>
                  <a:pt x="10408130" y="3897226"/>
                </a:cubicBezTo>
                <a:cubicBezTo>
                  <a:pt x="10408130" y="3861935"/>
                  <a:pt x="10391634" y="3818340"/>
                  <a:pt x="10319464" y="3818340"/>
                </a:cubicBezTo>
                <a:cubicBezTo>
                  <a:pt x="10319464" y="3818340"/>
                  <a:pt x="10317402" y="3818340"/>
                  <a:pt x="10313278" y="3818340"/>
                </a:cubicBezTo>
                <a:close/>
                <a:moveTo>
                  <a:pt x="11675833" y="3785334"/>
                </a:moveTo>
                <a:cubicBezTo>
                  <a:pt x="11677894" y="3783273"/>
                  <a:pt x="11682015" y="3783273"/>
                  <a:pt x="11684076" y="3785334"/>
                </a:cubicBezTo>
                <a:cubicBezTo>
                  <a:pt x="11727344" y="3795635"/>
                  <a:pt x="11760312" y="3814179"/>
                  <a:pt x="11791218" y="3847147"/>
                </a:cubicBezTo>
                <a:cubicBezTo>
                  <a:pt x="11793278" y="3849207"/>
                  <a:pt x="11795339" y="3851267"/>
                  <a:pt x="11795339" y="3853328"/>
                </a:cubicBezTo>
                <a:cubicBezTo>
                  <a:pt x="11793278" y="3857448"/>
                  <a:pt x="11791218" y="3857448"/>
                  <a:pt x="11787097" y="3859509"/>
                </a:cubicBezTo>
                <a:cubicBezTo>
                  <a:pt x="11696438" y="3902778"/>
                  <a:pt x="11696438" y="3902778"/>
                  <a:pt x="11696438" y="3902778"/>
                </a:cubicBezTo>
                <a:cubicBezTo>
                  <a:pt x="11692317" y="3904838"/>
                  <a:pt x="11688196" y="3904838"/>
                  <a:pt x="11686136" y="3904838"/>
                </a:cubicBezTo>
                <a:cubicBezTo>
                  <a:pt x="11684076" y="3902778"/>
                  <a:pt x="11682015" y="3898657"/>
                  <a:pt x="11682015" y="3894536"/>
                </a:cubicBezTo>
                <a:cubicBezTo>
                  <a:pt x="11673773" y="3793575"/>
                  <a:pt x="11673773" y="3793575"/>
                  <a:pt x="11673773" y="3793575"/>
                </a:cubicBezTo>
                <a:cubicBezTo>
                  <a:pt x="11673773" y="3789454"/>
                  <a:pt x="11673773" y="3787394"/>
                  <a:pt x="11675833" y="3785334"/>
                </a:cubicBezTo>
                <a:close/>
                <a:moveTo>
                  <a:pt x="11618498" y="3784563"/>
                </a:moveTo>
                <a:cubicBezTo>
                  <a:pt x="11620043" y="3784306"/>
                  <a:pt x="11621589" y="3784306"/>
                  <a:pt x="11622619" y="3785338"/>
                </a:cubicBezTo>
                <a:cubicBezTo>
                  <a:pt x="11622619" y="3787403"/>
                  <a:pt x="11624679" y="3789468"/>
                  <a:pt x="11624679" y="3795663"/>
                </a:cubicBezTo>
                <a:cubicBezTo>
                  <a:pt x="11616438" y="3896851"/>
                  <a:pt x="11616438" y="3896851"/>
                  <a:pt x="11616438" y="3896851"/>
                </a:cubicBezTo>
                <a:cubicBezTo>
                  <a:pt x="11616438" y="3900981"/>
                  <a:pt x="11614377" y="3903046"/>
                  <a:pt x="11612316" y="3905111"/>
                </a:cubicBezTo>
                <a:cubicBezTo>
                  <a:pt x="11608196" y="3907176"/>
                  <a:pt x="11606135" y="3907176"/>
                  <a:pt x="11602015" y="3905111"/>
                </a:cubicBezTo>
                <a:cubicBezTo>
                  <a:pt x="11511355" y="3859680"/>
                  <a:pt x="11511355" y="3859680"/>
                  <a:pt x="11511355" y="3859680"/>
                </a:cubicBezTo>
                <a:cubicBezTo>
                  <a:pt x="11507235" y="3859680"/>
                  <a:pt x="11505174" y="3857615"/>
                  <a:pt x="11503114" y="3853485"/>
                </a:cubicBezTo>
                <a:cubicBezTo>
                  <a:pt x="11503114" y="3851419"/>
                  <a:pt x="11505174" y="3849355"/>
                  <a:pt x="11507235" y="3847289"/>
                </a:cubicBezTo>
                <a:cubicBezTo>
                  <a:pt x="11538141" y="3814249"/>
                  <a:pt x="11571108" y="3795663"/>
                  <a:pt x="11614377" y="3785338"/>
                </a:cubicBezTo>
                <a:cubicBezTo>
                  <a:pt x="11615407" y="3785338"/>
                  <a:pt x="11616952" y="3784822"/>
                  <a:pt x="11618498" y="3784563"/>
                </a:cubicBezTo>
                <a:close/>
                <a:moveTo>
                  <a:pt x="11649811" y="3749374"/>
                </a:moveTo>
                <a:cubicBezTo>
                  <a:pt x="11530058" y="3749374"/>
                  <a:pt x="11432980" y="3847500"/>
                  <a:pt x="11432980" y="3968544"/>
                </a:cubicBezTo>
                <a:cubicBezTo>
                  <a:pt x="11432980" y="4089587"/>
                  <a:pt x="11530058" y="4187713"/>
                  <a:pt x="11649811" y="4187713"/>
                </a:cubicBezTo>
                <a:cubicBezTo>
                  <a:pt x="11769564" y="4187713"/>
                  <a:pt x="11866643" y="4089587"/>
                  <a:pt x="11866643" y="3968544"/>
                </a:cubicBezTo>
                <a:cubicBezTo>
                  <a:pt x="11866643" y="3847500"/>
                  <a:pt x="11769564" y="3749374"/>
                  <a:pt x="11649811" y="3749374"/>
                </a:cubicBezTo>
                <a:close/>
                <a:moveTo>
                  <a:pt x="11649226" y="3717815"/>
                </a:moveTo>
                <a:cubicBezTo>
                  <a:pt x="11785441" y="3717815"/>
                  <a:pt x="11895865" y="3829547"/>
                  <a:pt x="11895865" y="3967376"/>
                </a:cubicBezTo>
                <a:cubicBezTo>
                  <a:pt x="11895865" y="4105204"/>
                  <a:pt x="11785441" y="4216937"/>
                  <a:pt x="11649226" y="4216937"/>
                </a:cubicBezTo>
                <a:cubicBezTo>
                  <a:pt x="11513012" y="4216937"/>
                  <a:pt x="11402588" y="4105204"/>
                  <a:pt x="11402588" y="3967376"/>
                </a:cubicBezTo>
                <a:cubicBezTo>
                  <a:pt x="11402588" y="3829547"/>
                  <a:pt x="11513012" y="3717815"/>
                  <a:pt x="11649226" y="3717815"/>
                </a:cubicBezTo>
                <a:close/>
                <a:moveTo>
                  <a:pt x="11636303" y="3639239"/>
                </a:moveTo>
                <a:cubicBezTo>
                  <a:pt x="11628077" y="3653788"/>
                  <a:pt x="11623964" y="3672494"/>
                  <a:pt x="11623964" y="3689122"/>
                </a:cubicBezTo>
                <a:cubicBezTo>
                  <a:pt x="11619850" y="3689122"/>
                  <a:pt x="11603398" y="3691200"/>
                  <a:pt x="11601342" y="3693279"/>
                </a:cubicBezTo>
                <a:cubicBezTo>
                  <a:pt x="11595172" y="3674573"/>
                  <a:pt x="11586946" y="3657945"/>
                  <a:pt x="11574607" y="3647553"/>
                </a:cubicBezTo>
                <a:cubicBezTo>
                  <a:pt x="11574607" y="3645474"/>
                  <a:pt x="11574607" y="3645474"/>
                  <a:pt x="11574607" y="3645474"/>
                </a:cubicBezTo>
                <a:cubicBezTo>
                  <a:pt x="11572550" y="3647553"/>
                  <a:pt x="11572550" y="3647553"/>
                  <a:pt x="11572550" y="3647553"/>
                </a:cubicBezTo>
                <a:cubicBezTo>
                  <a:pt x="11566381" y="3647553"/>
                  <a:pt x="11558155" y="3649631"/>
                  <a:pt x="11551985" y="3651710"/>
                </a:cubicBezTo>
                <a:cubicBezTo>
                  <a:pt x="11551985" y="3653788"/>
                  <a:pt x="11551985" y="3653788"/>
                  <a:pt x="11551985" y="3653788"/>
                </a:cubicBezTo>
                <a:cubicBezTo>
                  <a:pt x="11549928" y="3662102"/>
                  <a:pt x="11547872" y="3670416"/>
                  <a:pt x="11547872" y="3678730"/>
                </a:cubicBezTo>
                <a:cubicBezTo>
                  <a:pt x="11547872" y="3689122"/>
                  <a:pt x="11549928" y="3697436"/>
                  <a:pt x="11551985" y="3705750"/>
                </a:cubicBezTo>
                <a:cubicBezTo>
                  <a:pt x="11549928" y="3705750"/>
                  <a:pt x="11533476" y="3714063"/>
                  <a:pt x="11531420" y="3714063"/>
                </a:cubicBezTo>
                <a:cubicBezTo>
                  <a:pt x="11521137" y="3699514"/>
                  <a:pt x="11508798" y="3684965"/>
                  <a:pt x="11494402" y="3678730"/>
                </a:cubicBezTo>
                <a:cubicBezTo>
                  <a:pt x="11494402" y="3676651"/>
                  <a:pt x="11494402" y="3676651"/>
                  <a:pt x="11494402" y="3676651"/>
                </a:cubicBezTo>
                <a:cubicBezTo>
                  <a:pt x="11492346" y="3676651"/>
                  <a:pt x="11492346" y="3676651"/>
                  <a:pt x="11492346" y="3676651"/>
                </a:cubicBezTo>
                <a:cubicBezTo>
                  <a:pt x="11486176" y="3680808"/>
                  <a:pt x="11480006" y="3684965"/>
                  <a:pt x="11473837" y="3689122"/>
                </a:cubicBezTo>
                <a:cubicBezTo>
                  <a:pt x="11473837" y="3689122"/>
                  <a:pt x="11473837" y="3691200"/>
                  <a:pt x="11473837" y="3691200"/>
                </a:cubicBezTo>
                <a:cubicBezTo>
                  <a:pt x="11473837" y="3707828"/>
                  <a:pt x="11477950" y="3724456"/>
                  <a:pt x="11486176" y="3741083"/>
                </a:cubicBezTo>
                <a:cubicBezTo>
                  <a:pt x="11484120" y="3743162"/>
                  <a:pt x="11471780" y="3751476"/>
                  <a:pt x="11469724" y="3753554"/>
                </a:cubicBezTo>
                <a:cubicBezTo>
                  <a:pt x="11457385" y="3741083"/>
                  <a:pt x="11440932" y="3730691"/>
                  <a:pt x="11426536" y="3726534"/>
                </a:cubicBezTo>
                <a:cubicBezTo>
                  <a:pt x="11424480" y="3726534"/>
                  <a:pt x="11424480" y="3726534"/>
                  <a:pt x="11424480" y="3726534"/>
                </a:cubicBezTo>
                <a:cubicBezTo>
                  <a:pt x="11424480" y="3728612"/>
                  <a:pt x="11424480" y="3728612"/>
                  <a:pt x="11424480" y="3728612"/>
                </a:cubicBezTo>
                <a:cubicBezTo>
                  <a:pt x="11418310" y="3730691"/>
                  <a:pt x="11412140" y="3736926"/>
                  <a:pt x="11408027" y="3743162"/>
                </a:cubicBezTo>
                <a:cubicBezTo>
                  <a:pt x="11408027" y="3745240"/>
                  <a:pt x="11408027" y="3745240"/>
                  <a:pt x="11408027" y="3745240"/>
                </a:cubicBezTo>
                <a:cubicBezTo>
                  <a:pt x="11412140" y="3759789"/>
                  <a:pt x="11422423" y="3776417"/>
                  <a:pt x="11434763" y="3790966"/>
                </a:cubicBezTo>
                <a:cubicBezTo>
                  <a:pt x="11432706" y="3790966"/>
                  <a:pt x="11422423" y="3805515"/>
                  <a:pt x="11420366" y="3807594"/>
                </a:cubicBezTo>
                <a:cubicBezTo>
                  <a:pt x="11405971" y="3799280"/>
                  <a:pt x="11387462" y="3795123"/>
                  <a:pt x="11371010" y="3795123"/>
                </a:cubicBezTo>
                <a:cubicBezTo>
                  <a:pt x="11368953" y="3795123"/>
                  <a:pt x="11368953" y="3795123"/>
                  <a:pt x="11368953" y="3795123"/>
                </a:cubicBezTo>
                <a:cubicBezTo>
                  <a:pt x="11364840" y="3799280"/>
                  <a:pt x="11360727" y="3807594"/>
                  <a:pt x="11358671" y="3813829"/>
                </a:cubicBezTo>
                <a:cubicBezTo>
                  <a:pt x="11358671" y="3815908"/>
                  <a:pt x="11358671" y="3815908"/>
                  <a:pt x="11358671" y="3815908"/>
                </a:cubicBezTo>
                <a:cubicBezTo>
                  <a:pt x="11366897" y="3830456"/>
                  <a:pt x="11379236" y="3842927"/>
                  <a:pt x="11395688" y="3853320"/>
                </a:cubicBezTo>
                <a:cubicBezTo>
                  <a:pt x="11393632" y="3855398"/>
                  <a:pt x="11387462" y="3869947"/>
                  <a:pt x="11387462" y="3872026"/>
                </a:cubicBezTo>
                <a:cubicBezTo>
                  <a:pt x="11368953" y="3867869"/>
                  <a:pt x="11350444" y="3867869"/>
                  <a:pt x="11336049" y="3872026"/>
                </a:cubicBezTo>
                <a:cubicBezTo>
                  <a:pt x="11333992" y="3872026"/>
                  <a:pt x="11333992" y="3872026"/>
                  <a:pt x="11333992" y="3872026"/>
                </a:cubicBezTo>
                <a:cubicBezTo>
                  <a:pt x="11333992" y="3874104"/>
                  <a:pt x="11333992" y="3874104"/>
                  <a:pt x="11333992" y="3874104"/>
                </a:cubicBezTo>
                <a:cubicBezTo>
                  <a:pt x="11331936" y="3880340"/>
                  <a:pt x="11329879" y="3888653"/>
                  <a:pt x="11327823" y="3894888"/>
                </a:cubicBezTo>
                <a:cubicBezTo>
                  <a:pt x="11329879" y="3896967"/>
                  <a:pt x="11329879" y="3896967"/>
                  <a:pt x="11329879" y="3896967"/>
                </a:cubicBezTo>
                <a:cubicBezTo>
                  <a:pt x="11340162" y="3907359"/>
                  <a:pt x="11356614" y="3917752"/>
                  <a:pt x="11373066" y="3921908"/>
                </a:cubicBezTo>
                <a:cubicBezTo>
                  <a:pt x="11373066" y="3923987"/>
                  <a:pt x="11371010" y="3942693"/>
                  <a:pt x="11371010" y="3944772"/>
                </a:cubicBezTo>
                <a:cubicBezTo>
                  <a:pt x="11352501" y="3944772"/>
                  <a:pt x="11333992" y="3948928"/>
                  <a:pt x="11321653" y="3957243"/>
                </a:cubicBezTo>
                <a:cubicBezTo>
                  <a:pt x="11319596" y="3957243"/>
                  <a:pt x="11319596" y="3957243"/>
                  <a:pt x="11319596" y="3957243"/>
                </a:cubicBezTo>
                <a:cubicBezTo>
                  <a:pt x="11319596" y="3959320"/>
                  <a:pt x="11319596" y="3959320"/>
                  <a:pt x="11319596" y="3959320"/>
                </a:cubicBezTo>
                <a:cubicBezTo>
                  <a:pt x="11319596" y="3961399"/>
                  <a:pt x="11319596" y="3965556"/>
                  <a:pt x="11319596" y="3969713"/>
                </a:cubicBezTo>
                <a:cubicBezTo>
                  <a:pt x="11319596" y="3973870"/>
                  <a:pt x="11319596" y="3978027"/>
                  <a:pt x="11319596" y="3980105"/>
                </a:cubicBezTo>
                <a:cubicBezTo>
                  <a:pt x="11319596" y="3982184"/>
                  <a:pt x="11319596" y="3982184"/>
                  <a:pt x="11319596" y="3982184"/>
                </a:cubicBezTo>
                <a:cubicBezTo>
                  <a:pt x="11321653" y="3982184"/>
                  <a:pt x="11321653" y="3982184"/>
                  <a:pt x="11321653" y="3982184"/>
                </a:cubicBezTo>
                <a:cubicBezTo>
                  <a:pt x="11333992" y="3990498"/>
                  <a:pt x="11352501" y="3994655"/>
                  <a:pt x="11371010" y="3994655"/>
                </a:cubicBezTo>
                <a:cubicBezTo>
                  <a:pt x="11371010" y="3998811"/>
                  <a:pt x="11373066" y="4015439"/>
                  <a:pt x="11375123" y="4017517"/>
                </a:cubicBezTo>
                <a:cubicBezTo>
                  <a:pt x="11356614" y="4023752"/>
                  <a:pt x="11340162" y="4032066"/>
                  <a:pt x="11329879" y="4044537"/>
                </a:cubicBezTo>
                <a:cubicBezTo>
                  <a:pt x="11327823" y="4044537"/>
                  <a:pt x="11327823" y="4044537"/>
                  <a:pt x="11327823" y="4044537"/>
                </a:cubicBezTo>
                <a:cubicBezTo>
                  <a:pt x="11327823" y="4046616"/>
                  <a:pt x="11327823" y="4046616"/>
                  <a:pt x="11327823" y="4046616"/>
                </a:cubicBezTo>
                <a:cubicBezTo>
                  <a:pt x="11329879" y="4052851"/>
                  <a:pt x="11331936" y="4061165"/>
                  <a:pt x="11333992" y="4067401"/>
                </a:cubicBezTo>
                <a:cubicBezTo>
                  <a:pt x="11336049" y="4067401"/>
                  <a:pt x="11336049" y="4067401"/>
                  <a:pt x="11336049" y="4067401"/>
                </a:cubicBezTo>
                <a:cubicBezTo>
                  <a:pt x="11350444" y="4073636"/>
                  <a:pt x="11371010" y="4071557"/>
                  <a:pt x="11387462" y="4067401"/>
                </a:cubicBezTo>
                <a:cubicBezTo>
                  <a:pt x="11387462" y="4069478"/>
                  <a:pt x="11395688" y="4086107"/>
                  <a:pt x="11395688" y="4088184"/>
                </a:cubicBezTo>
                <a:cubicBezTo>
                  <a:pt x="11381292" y="4096498"/>
                  <a:pt x="11366897" y="4111048"/>
                  <a:pt x="11358671" y="4125597"/>
                </a:cubicBezTo>
                <a:cubicBezTo>
                  <a:pt x="11358671" y="4127675"/>
                  <a:pt x="11358671" y="4127675"/>
                  <a:pt x="11358671" y="4127675"/>
                </a:cubicBezTo>
                <a:cubicBezTo>
                  <a:pt x="11360727" y="4131833"/>
                  <a:pt x="11366897" y="4140146"/>
                  <a:pt x="11371010" y="4146381"/>
                </a:cubicBezTo>
                <a:cubicBezTo>
                  <a:pt x="11387462" y="4146381"/>
                  <a:pt x="11405971" y="4142225"/>
                  <a:pt x="11422423" y="4131833"/>
                </a:cubicBezTo>
                <a:cubicBezTo>
                  <a:pt x="11422423" y="4133910"/>
                  <a:pt x="11432706" y="4148460"/>
                  <a:pt x="11434763" y="4150539"/>
                </a:cubicBezTo>
                <a:cubicBezTo>
                  <a:pt x="11422423" y="4163009"/>
                  <a:pt x="11412140" y="4179636"/>
                  <a:pt x="11408027" y="4196265"/>
                </a:cubicBezTo>
                <a:cubicBezTo>
                  <a:pt x="11410084" y="4198342"/>
                  <a:pt x="11410084" y="4198342"/>
                  <a:pt x="11410084" y="4198342"/>
                </a:cubicBezTo>
                <a:cubicBezTo>
                  <a:pt x="11412140" y="4202500"/>
                  <a:pt x="11420366" y="4208735"/>
                  <a:pt x="11424480" y="4212892"/>
                </a:cubicBezTo>
                <a:cubicBezTo>
                  <a:pt x="11426536" y="4212892"/>
                  <a:pt x="11426536" y="4212892"/>
                  <a:pt x="11426536" y="4212892"/>
                </a:cubicBezTo>
                <a:cubicBezTo>
                  <a:pt x="11440932" y="4208735"/>
                  <a:pt x="11457385" y="4200421"/>
                  <a:pt x="11471780" y="4185872"/>
                </a:cubicBezTo>
                <a:cubicBezTo>
                  <a:pt x="11473837" y="4187951"/>
                  <a:pt x="11486176" y="4198342"/>
                  <a:pt x="11488233" y="4200421"/>
                </a:cubicBezTo>
                <a:cubicBezTo>
                  <a:pt x="11480006" y="4217048"/>
                  <a:pt x="11475894" y="4233677"/>
                  <a:pt x="11475894" y="4250304"/>
                </a:cubicBezTo>
                <a:cubicBezTo>
                  <a:pt x="11475894" y="4250304"/>
                  <a:pt x="11475894" y="4252383"/>
                  <a:pt x="11475894" y="4252383"/>
                </a:cubicBezTo>
                <a:cubicBezTo>
                  <a:pt x="11480006" y="4256539"/>
                  <a:pt x="11488233" y="4260697"/>
                  <a:pt x="11494402" y="4262774"/>
                </a:cubicBezTo>
                <a:cubicBezTo>
                  <a:pt x="11494402" y="4264853"/>
                  <a:pt x="11494402" y="4264853"/>
                  <a:pt x="11494402" y="4264853"/>
                </a:cubicBezTo>
                <a:cubicBezTo>
                  <a:pt x="11496459" y="4262774"/>
                  <a:pt x="11496459" y="4262774"/>
                  <a:pt x="11496459" y="4262774"/>
                </a:cubicBezTo>
                <a:cubicBezTo>
                  <a:pt x="11510854" y="4254461"/>
                  <a:pt x="11523194" y="4241990"/>
                  <a:pt x="11533476" y="4225363"/>
                </a:cubicBezTo>
                <a:cubicBezTo>
                  <a:pt x="11535533" y="4227441"/>
                  <a:pt x="11549928" y="4233677"/>
                  <a:pt x="11551985" y="4233677"/>
                </a:cubicBezTo>
                <a:cubicBezTo>
                  <a:pt x="11549928" y="4241990"/>
                  <a:pt x="11549928" y="4252383"/>
                  <a:pt x="11549928" y="4260697"/>
                </a:cubicBezTo>
                <a:cubicBezTo>
                  <a:pt x="11549928" y="4269010"/>
                  <a:pt x="11549928" y="4279403"/>
                  <a:pt x="11551985" y="4285638"/>
                </a:cubicBezTo>
                <a:cubicBezTo>
                  <a:pt x="11551985" y="4287716"/>
                  <a:pt x="11551985" y="4287716"/>
                  <a:pt x="11551985" y="4287716"/>
                </a:cubicBezTo>
                <a:cubicBezTo>
                  <a:pt x="11554042" y="4287716"/>
                  <a:pt x="11554042" y="4287716"/>
                  <a:pt x="11554042" y="4287716"/>
                </a:cubicBezTo>
                <a:cubicBezTo>
                  <a:pt x="11558155" y="4289795"/>
                  <a:pt x="11568437" y="4291873"/>
                  <a:pt x="11574607" y="4293951"/>
                </a:cubicBezTo>
                <a:cubicBezTo>
                  <a:pt x="11576663" y="4293951"/>
                  <a:pt x="11576663" y="4293951"/>
                  <a:pt x="11576663" y="4293951"/>
                </a:cubicBezTo>
                <a:cubicBezTo>
                  <a:pt x="11586946" y="4281481"/>
                  <a:pt x="11597229" y="4264853"/>
                  <a:pt x="11601342" y="4248226"/>
                </a:cubicBezTo>
                <a:cubicBezTo>
                  <a:pt x="11603398" y="4248226"/>
                  <a:pt x="11621907" y="4250304"/>
                  <a:pt x="11623964" y="4250304"/>
                </a:cubicBezTo>
                <a:cubicBezTo>
                  <a:pt x="11623964" y="4269010"/>
                  <a:pt x="11628077" y="4287716"/>
                  <a:pt x="11636303" y="4302265"/>
                </a:cubicBezTo>
                <a:cubicBezTo>
                  <a:pt x="11638359" y="4302265"/>
                  <a:pt x="11638359" y="4302265"/>
                  <a:pt x="11638359" y="4302265"/>
                </a:cubicBezTo>
                <a:cubicBezTo>
                  <a:pt x="11644529" y="4302265"/>
                  <a:pt x="11654812" y="4302265"/>
                  <a:pt x="11658925" y="4302265"/>
                </a:cubicBezTo>
                <a:cubicBezTo>
                  <a:pt x="11660982" y="4302265"/>
                  <a:pt x="11660982" y="4302265"/>
                  <a:pt x="11660982" y="4302265"/>
                </a:cubicBezTo>
                <a:cubicBezTo>
                  <a:pt x="11669208" y="4287716"/>
                  <a:pt x="11673321" y="4269010"/>
                  <a:pt x="11675378" y="4250304"/>
                </a:cubicBezTo>
                <a:cubicBezTo>
                  <a:pt x="11677434" y="4250304"/>
                  <a:pt x="11693886" y="4248226"/>
                  <a:pt x="11695943" y="4248226"/>
                </a:cubicBezTo>
                <a:cubicBezTo>
                  <a:pt x="11700056" y="4264853"/>
                  <a:pt x="11710338" y="4281481"/>
                  <a:pt x="11722678" y="4293951"/>
                </a:cubicBezTo>
                <a:cubicBezTo>
                  <a:pt x="11728847" y="4291873"/>
                  <a:pt x="11739130" y="4289795"/>
                  <a:pt x="11743243" y="4287716"/>
                </a:cubicBezTo>
                <a:cubicBezTo>
                  <a:pt x="11745300" y="4287716"/>
                  <a:pt x="11745300" y="4287716"/>
                  <a:pt x="11745300" y="4287716"/>
                </a:cubicBezTo>
                <a:cubicBezTo>
                  <a:pt x="11747356" y="4279403"/>
                  <a:pt x="11747356" y="4269010"/>
                  <a:pt x="11747356" y="4260697"/>
                </a:cubicBezTo>
                <a:cubicBezTo>
                  <a:pt x="11747356" y="4252383"/>
                  <a:pt x="11747356" y="4241990"/>
                  <a:pt x="11745300" y="4233677"/>
                </a:cubicBezTo>
                <a:cubicBezTo>
                  <a:pt x="11747356" y="4233677"/>
                  <a:pt x="11763808" y="4227441"/>
                  <a:pt x="11765865" y="4225363"/>
                </a:cubicBezTo>
                <a:cubicBezTo>
                  <a:pt x="11774091" y="4241990"/>
                  <a:pt x="11788487" y="4254461"/>
                  <a:pt x="11802882" y="4262774"/>
                </a:cubicBezTo>
                <a:cubicBezTo>
                  <a:pt x="11809052" y="4260697"/>
                  <a:pt x="11817278" y="4256539"/>
                  <a:pt x="11821391" y="4252383"/>
                </a:cubicBezTo>
                <a:cubicBezTo>
                  <a:pt x="11823448" y="4250304"/>
                  <a:pt x="11823448" y="4250304"/>
                  <a:pt x="11823448" y="4250304"/>
                </a:cubicBezTo>
                <a:cubicBezTo>
                  <a:pt x="11823448" y="4250304"/>
                  <a:pt x="11823448" y="4250304"/>
                  <a:pt x="11823448" y="4248226"/>
                </a:cubicBezTo>
                <a:cubicBezTo>
                  <a:pt x="11823448" y="4233677"/>
                  <a:pt x="11817278" y="4214971"/>
                  <a:pt x="11809052" y="4200421"/>
                </a:cubicBezTo>
                <a:cubicBezTo>
                  <a:pt x="11811108" y="4198342"/>
                  <a:pt x="11823448" y="4187951"/>
                  <a:pt x="11825504" y="4185872"/>
                </a:cubicBezTo>
                <a:cubicBezTo>
                  <a:pt x="11839900" y="4198342"/>
                  <a:pt x="11856352" y="4208735"/>
                  <a:pt x="11870748" y="4212892"/>
                </a:cubicBezTo>
                <a:cubicBezTo>
                  <a:pt x="11872805" y="4212892"/>
                  <a:pt x="11872805" y="4212892"/>
                  <a:pt x="11872805" y="4212892"/>
                </a:cubicBezTo>
                <a:cubicBezTo>
                  <a:pt x="11876918" y="4208735"/>
                  <a:pt x="11885144" y="4202500"/>
                  <a:pt x="11887201" y="4196265"/>
                </a:cubicBezTo>
                <a:cubicBezTo>
                  <a:pt x="11889257" y="4196265"/>
                  <a:pt x="11889257" y="4196265"/>
                  <a:pt x="11889257" y="4196265"/>
                </a:cubicBezTo>
                <a:cubicBezTo>
                  <a:pt x="11885144" y="4179636"/>
                  <a:pt x="11874861" y="4163009"/>
                  <a:pt x="11862522" y="4150539"/>
                </a:cubicBezTo>
                <a:cubicBezTo>
                  <a:pt x="11864579" y="4148460"/>
                  <a:pt x="11874861" y="4133910"/>
                  <a:pt x="11874861" y="4131833"/>
                </a:cubicBezTo>
                <a:cubicBezTo>
                  <a:pt x="11891314" y="4140146"/>
                  <a:pt x="11909822" y="4146381"/>
                  <a:pt x="11926275" y="4146381"/>
                </a:cubicBezTo>
                <a:cubicBezTo>
                  <a:pt x="11928331" y="4144303"/>
                  <a:pt x="11928331" y="4144303"/>
                  <a:pt x="11928331" y="4144303"/>
                </a:cubicBezTo>
                <a:cubicBezTo>
                  <a:pt x="11930388" y="4140146"/>
                  <a:pt x="11936557" y="4131833"/>
                  <a:pt x="11938614" y="4125597"/>
                </a:cubicBezTo>
                <a:cubicBezTo>
                  <a:pt x="11938614" y="4123519"/>
                  <a:pt x="11938614" y="4123519"/>
                  <a:pt x="11938614" y="4123519"/>
                </a:cubicBezTo>
                <a:cubicBezTo>
                  <a:pt x="11930388" y="4111048"/>
                  <a:pt x="11915992" y="4096498"/>
                  <a:pt x="11901596" y="4088184"/>
                </a:cubicBezTo>
                <a:cubicBezTo>
                  <a:pt x="11901596" y="4084028"/>
                  <a:pt x="11909822" y="4069478"/>
                  <a:pt x="11909822" y="4067401"/>
                </a:cubicBezTo>
                <a:cubicBezTo>
                  <a:pt x="11926275" y="4071557"/>
                  <a:pt x="11944784" y="4071557"/>
                  <a:pt x="11961236" y="4067401"/>
                </a:cubicBezTo>
                <a:cubicBezTo>
                  <a:pt x="11963292" y="4067401"/>
                  <a:pt x="11963292" y="4067401"/>
                  <a:pt x="11963292" y="4067401"/>
                </a:cubicBezTo>
                <a:cubicBezTo>
                  <a:pt x="11965349" y="4061165"/>
                  <a:pt x="11967405" y="4052851"/>
                  <a:pt x="11967405" y="4046616"/>
                </a:cubicBezTo>
                <a:cubicBezTo>
                  <a:pt x="11967405" y="4044537"/>
                  <a:pt x="11967405" y="4044537"/>
                  <a:pt x="11967405" y="4044537"/>
                </a:cubicBezTo>
                <a:cubicBezTo>
                  <a:pt x="11957123" y="4032066"/>
                  <a:pt x="11940670" y="4023752"/>
                  <a:pt x="11922162" y="4017517"/>
                </a:cubicBezTo>
                <a:cubicBezTo>
                  <a:pt x="11924218" y="4015439"/>
                  <a:pt x="11926275" y="3998811"/>
                  <a:pt x="11926275" y="3996733"/>
                </a:cubicBezTo>
                <a:cubicBezTo>
                  <a:pt x="11944784" y="3996733"/>
                  <a:pt x="11963292" y="3990498"/>
                  <a:pt x="11975632" y="3982184"/>
                </a:cubicBezTo>
                <a:cubicBezTo>
                  <a:pt x="11977688" y="3982184"/>
                  <a:pt x="11977688" y="3982184"/>
                  <a:pt x="11977688" y="3982184"/>
                </a:cubicBezTo>
                <a:cubicBezTo>
                  <a:pt x="11977688" y="3978027"/>
                  <a:pt x="11977688" y="3973870"/>
                  <a:pt x="11977688" y="3969713"/>
                </a:cubicBezTo>
                <a:cubicBezTo>
                  <a:pt x="11977688" y="3967634"/>
                  <a:pt x="11977688" y="3963478"/>
                  <a:pt x="11977688" y="3959320"/>
                </a:cubicBezTo>
                <a:cubicBezTo>
                  <a:pt x="11975632" y="3959320"/>
                  <a:pt x="11975632" y="3959320"/>
                  <a:pt x="11975632" y="3959320"/>
                </a:cubicBezTo>
                <a:cubicBezTo>
                  <a:pt x="11963292" y="3951007"/>
                  <a:pt x="11944784" y="3944772"/>
                  <a:pt x="11926275" y="3944772"/>
                </a:cubicBezTo>
                <a:cubicBezTo>
                  <a:pt x="11926275" y="3942693"/>
                  <a:pt x="11924218" y="3926066"/>
                  <a:pt x="11924218" y="3923987"/>
                </a:cubicBezTo>
                <a:cubicBezTo>
                  <a:pt x="11940670" y="3917752"/>
                  <a:pt x="11957123" y="3909438"/>
                  <a:pt x="11967405" y="3896967"/>
                </a:cubicBezTo>
                <a:cubicBezTo>
                  <a:pt x="11969462" y="3896967"/>
                  <a:pt x="11969462" y="3896967"/>
                  <a:pt x="11969462" y="3896967"/>
                </a:cubicBezTo>
                <a:cubicBezTo>
                  <a:pt x="11969462" y="3894888"/>
                  <a:pt x="11969462" y="3894888"/>
                  <a:pt x="11969462" y="3894888"/>
                </a:cubicBezTo>
                <a:cubicBezTo>
                  <a:pt x="11967405" y="3888653"/>
                  <a:pt x="11965349" y="3880340"/>
                  <a:pt x="11963292" y="3874104"/>
                </a:cubicBezTo>
                <a:cubicBezTo>
                  <a:pt x="11961236" y="3874104"/>
                  <a:pt x="11961236" y="3874104"/>
                  <a:pt x="11961236" y="3874104"/>
                </a:cubicBezTo>
                <a:cubicBezTo>
                  <a:pt x="11946840" y="3867869"/>
                  <a:pt x="11928331" y="3869947"/>
                  <a:pt x="11909822" y="3874104"/>
                </a:cubicBezTo>
                <a:cubicBezTo>
                  <a:pt x="11909822" y="3872026"/>
                  <a:pt x="11903653" y="3855398"/>
                  <a:pt x="11901596" y="3853320"/>
                </a:cubicBezTo>
                <a:cubicBezTo>
                  <a:pt x="11918049" y="3845006"/>
                  <a:pt x="11930388" y="3830456"/>
                  <a:pt x="11938614" y="3815908"/>
                </a:cubicBezTo>
                <a:cubicBezTo>
                  <a:pt x="11938614" y="3813829"/>
                  <a:pt x="11938614" y="3813829"/>
                  <a:pt x="11938614" y="3813829"/>
                </a:cubicBezTo>
                <a:cubicBezTo>
                  <a:pt x="11936557" y="3809672"/>
                  <a:pt x="11932444" y="3801358"/>
                  <a:pt x="11928331" y="3795123"/>
                </a:cubicBezTo>
                <a:cubicBezTo>
                  <a:pt x="11926275" y="3795123"/>
                  <a:pt x="11926275" y="3795123"/>
                  <a:pt x="11926275" y="3795123"/>
                </a:cubicBezTo>
                <a:cubicBezTo>
                  <a:pt x="11909822" y="3795123"/>
                  <a:pt x="11891314" y="3799280"/>
                  <a:pt x="11876918" y="3807594"/>
                </a:cubicBezTo>
                <a:cubicBezTo>
                  <a:pt x="11874861" y="3807594"/>
                  <a:pt x="11864579" y="3793044"/>
                  <a:pt x="11862522" y="3790966"/>
                </a:cubicBezTo>
                <a:cubicBezTo>
                  <a:pt x="11874861" y="3778495"/>
                  <a:pt x="11885144" y="3761868"/>
                  <a:pt x="11889257" y="3745240"/>
                </a:cubicBezTo>
                <a:cubicBezTo>
                  <a:pt x="11889257" y="3743162"/>
                  <a:pt x="11889257" y="3743162"/>
                  <a:pt x="11889257" y="3743162"/>
                </a:cubicBezTo>
                <a:cubicBezTo>
                  <a:pt x="11885144" y="3739005"/>
                  <a:pt x="11878975" y="3732769"/>
                  <a:pt x="11872805" y="3728612"/>
                </a:cubicBezTo>
                <a:cubicBezTo>
                  <a:pt x="11856352" y="3732769"/>
                  <a:pt x="11839900" y="3741083"/>
                  <a:pt x="11827561" y="3753554"/>
                </a:cubicBezTo>
                <a:cubicBezTo>
                  <a:pt x="11825504" y="3753554"/>
                  <a:pt x="11811108" y="3743162"/>
                  <a:pt x="11809052" y="3741083"/>
                </a:cubicBezTo>
                <a:cubicBezTo>
                  <a:pt x="11819334" y="3724456"/>
                  <a:pt x="11823448" y="3707828"/>
                  <a:pt x="11823448" y="3691200"/>
                </a:cubicBezTo>
                <a:cubicBezTo>
                  <a:pt x="11823448" y="3691200"/>
                  <a:pt x="11823448" y="3689122"/>
                  <a:pt x="11823448" y="3689122"/>
                </a:cubicBezTo>
                <a:cubicBezTo>
                  <a:pt x="11817278" y="3684965"/>
                  <a:pt x="11809052" y="3680808"/>
                  <a:pt x="11804939" y="3678730"/>
                </a:cubicBezTo>
                <a:cubicBezTo>
                  <a:pt x="11802882" y="3676651"/>
                  <a:pt x="11802882" y="3676651"/>
                  <a:pt x="11802882" y="3676651"/>
                </a:cubicBezTo>
                <a:cubicBezTo>
                  <a:pt x="11802882" y="3678730"/>
                  <a:pt x="11802882" y="3678730"/>
                  <a:pt x="11802882" y="3678730"/>
                </a:cubicBezTo>
                <a:cubicBezTo>
                  <a:pt x="11788487" y="3684965"/>
                  <a:pt x="11776147" y="3699514"/>
                  <a:pt x="11765865" y="3714063"/>
                </a:cubicBezTo>
                <a:cubicBezTo>
                  <a:pt x="11763808" y="3714063"/>
                  <a:pt x="11747356" y="3707828"/>
                  <a:pt x="11745300" y="3705750"/>
                </a:cubicBezTo>
                <a:cubicBezTo>
                  <a:pt x="11747356" y="3697436"/>
                  <a:pt x="11749412" y="3689122"/>
                  <a:pt x="11749412" y="3678730"/>
                </a:cubicBezTo>
                <a:cubicBezTo>
                  <a:pt x="11749412" y="3670416"/>
                  <a:pt x="11747356" y="3662102"/>
                  <a:pt x="11745300" y="3653788"/>
                </a:cubicBezTo>
                <a:cubicBezTo>
                  <a:pt x="11745300" y="3651710"/>
                  <a:pt x="11745300" y="3651710"/>
                  <a:pt x="11745300" y="3651710"/>
                </a:cubicBezTo>
                <a:cubicBezTo>
                  <a:pt x="11743243" y="3651710"/>
                  <a:pt x="11743243" y="3651710"/>
                  <a:pt x="11743243" y="3651710"/>
                </a:cubicBezTo>
                <a:cubicBezTo>
                  <a:pt x="11739130" y="3649631"/>
                  <a:pt x="11730904" y="3647553"/>
                  <a:pt x="11722678" y="3647553"/>
                </a:cubicBezTo>
                <a:cubicBezTo>
                  <a:pt x="11710338" y="3657945"/>
                  <a:pt x="11700056" y="3674573"/>
                  <a:pt x="11695943" y="3693279"/>
                </a:cubicBezTo>
                <a:cubicBezTo>
                  <a:pt x="11693886" y="3691200"/>
                  <a:pt x="11677434" y="3689122"/>
                  <a:pt x="11673321" y="3689122"/>
                </a:cubicBezTo>
                <a:cubicBezTo>
                  <a:pt x="11673321" y="3672494"/>
                  <a:pt x="11669208" y="3653788"/>
                  <a:pt x="11660982" y="3639239"/>
                </a:cubicBezTo>
                <a:cubicBezTo>
                  <a:pt x="11658925" y="3639239"/>
                  <a:pt x="11658925" y="3639239"/>
                  <a:pt x="11658925" y="3639239"/>
                </a:cubicBezTo>
                <a:cubicBezTo>
                  <a:pt x="11652756" y="3637160"/>
                  <a:pt x="11644529" y="3637160"/>
                  <a:pt x="11638359" y="3639239"/>
                </a:cubicBezTo>
                <a:cubicBezTo>
                  <a:pt x="11636303" y="3639239"/>
                  <a:pt x="11636303" y="3639239"/>
                  <a:pt x="11636303" y="363923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4539049" y="4454665"/>
                </a:lnTo>
                <a:lnTo>
                  <a:pt x="0" y="4454665"/>
                </a:lnTo>
                <a:lnTo>
                  <a:pt x="0" y="3869778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C86F38-D8C8-456F-8A72-3A2DD495DC6F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D36CFD-F607-4420-9136-F367C25BD39E}"/>
              </a:ext>
            </a:extLst>
          </p:cNvPr>
          <p:cNvSpPr>
            <a:spLocks/>
          </p:cNvSpPr>
          <p:nvPr userDrawn="1"/>
        </p:nvSpPr>
        <p:spPr bwMode="auto">
          <a:xfrm>
            <a:off x="1022667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  <p:sldLayoutId id="2147483679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en/annual-report-202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070" y="5642230"/>
            <a:ext cx="2375059" cy="102246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 Lindfors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5DAA"/>
                </a:solidFill>
              </a:rPr>
              <a:t>Distriktsguvernör</a:t>
            </a:r>
            <a:r>
              <a:rPr lang="en-US" sz="3200" b="1" dirty="0">
                <a:solidFill>
                  <a:srgbClr val="005DAA"/>
                </a:solidFill>
              </a:rPr>
              <a:t> 2024-2025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4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AD248E-24D2-0DAB-385C-B7EE4899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Varför stannar man i rotary?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693D08D-0DF7-2854-FDCA-7D17A73C3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1678" y="2187474"/>
            <a:ext cx="7664844" cy="3943553"/>
          </a:xfr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BBEB8C-65C4-4947-77EB-7040C5355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2A4968-875A-8CC3-B523-A9487A2BF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Varför lämnar medlemmar rotary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7D8DBB1-9135-C178-0E8B-3FD786FC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67E1E34F-C65A-60DE-EC28-E12AADFB6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Klubbmiljö &amp; kultur</a:t>
            </a:r>
          </a:p>
          <a:p>
            <a:r>
              <a:rPr lang="sv-SE" sz="3600" dirty="0"/>
              <a:t>Finansiella och tidsmässiga åtaganden</a:t>
            </a:r>
          </a:p>
          <a:p>
            <a:r>
              <a:rPr lang="sv-SE" sz="3600" dirty="0"/>
              <a:t>Ouppfyllda förväntningar</a:t>
            </a:r>
          </a:p>
          <a:p>
            <a:r>
              <a:rPr lang="sv-SE" sz="3600" dirty="0"/>
              <a:t>Personliga omständigheter</a:t>
            </a:r>
          </a:p>
        </p:txBody>
      </p:sp>
    </p:spTree>
    <p:extLst>
      <p:ext uri="{BB962C8B-B14F-4D97-AF65-F5344CB8AC3E}">
        <p14:creationId xmlns:p14="http://schemas.microsoft.com/office/powerpoint/2010/main" val="62700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03A229-86D8-26D6-928E-94AB2F9D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Medlemmars tillfredsställelse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FEF68B-6A9F-529C-B905-47E19F197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Över 90 % av medlemmarna säger att de känner sig bekväma med andra klubbmedlemmar</a:t>
            </a:r>
          </a:p>
          <a:p>
            <a:r>
              <a:rPr lang="sv-SE" sz="2800" dirty="0"/>
              <a:t>92 % av medlemmarna håller med om att Rotary är ett bra ställe att träffa vänner på</a:t>
            </a:r>
          </a:p>
          <a:p>
            <a:r>
              <a:rPr lang="sv-SE" sz="2800" dirty="0"/>
              <a:t>81 % av medlemmarna är nöjda med sina möjligheter att hitta vänner genom Rotary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54E1F3-593D-F89F-08B9-4086BE50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166E896-F622-BBDE-6582-8BF3A697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9" name="Objekt 8">
            <a:hlinkClick r:id="" action="ppaction://ole?verb=0"/>
            <a:extLst>
              <a:ext uri="{FF2B5EF4-FFF2-40B4-BE49-F238E27FC236}">
                <a16:creationId xmlns:a16="http://schemas.microsoft.com/office/drawing/2014/main" id="{175F3D90-7AC7-4746-D3B6-40CA8CA4F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77927"/>
              </p:ext>
            </p:extLst>
          </p:nvPr>
        </p:nvGraphicFramePr>
        <p:xfrm>
          <a:off x="-76200" y="0"/>
          <a:ext cx="12312000" cy="692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9" name="Objek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75F3D90-7AC7-4746-D3B6-40CA8CA4FE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6200" y="0"/>
                        <a:ext cx="12312000" cy="6925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89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958C6-7071-A13B-261B-DC0EEA1C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Klubbupplevelsen är viktigast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21DF6E0-9625-3E0D-CEDC-758C28D1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8F3104A-221E-2B10-3DEB-CADF2E3EB347}"/>
              </a:ext>
            </a:extLst>
          </p:cNvPr>
          <p:cNvSpPr txBox="1"/>
          <p:nvPr/>
        </p:nvSpPr>
        <p:spPr>
          <a:xfrm rot="10800000" flipH="1" flipV="1">
            <a:off x="655982" y="2362193"/>
            <a:ext cx="2956901" cy="1708160"/>
          </a:xfrm>
          <a:prstGeom prst="rect">
            <a:avLst/>
          </a:prstGeom>
          <a:solidFill>
            <a:schemeClr val="accent1">
              <a:alpha val="91000"/>
            </a:schemeClr>
          </a:solidFill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sv-SE" sz="600" b="1" u="sng" dirty="0"/>
            </a:br>
            <a:r>
              <a:rPr lang="sv-SE" b="1" u="sng" dirty="0"/>
              <a:t>Mötesglädje</a:t>
            </a:r>
          </a:p>
          <a:p>
            <a:pPr algn="ctr"/>
            <a:br>
              <a:rPr lang="sv-SE" sz="600" b="1" dirty="0"/>
            </a:br>
            <a:r>
              <a:rPr lang="sv-SE" b="1" dirty="0"/>
              <a:t>När medlemmar har roligt och känner sig inkluderande</a:t>
            </a:r>
          </a:p>
          <a:p>
            <a:pPr algn="ctr"/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2514D18-5C94-DADF-258A-5A1FBB0E3047}"/>
              </a:ext>
            </a:extLst>
          </p:cNvPr>
          <p:cNvSpPr txBox="1"/>
          <p:nvPr/>
        </p:nvSpPr>
        <p:spPr>
          <a:xfrm rot="10800000" flipH="1" flipV="1">
            <a:off x="7945891" y="2246777"/>
            <a:ext cx="3765041" cy="1938992"/>
          </a:xfrm>
          <a:prstGeom prst="rect">
            <a:avLst/>
          </a:prstGeom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v-SE" sz="600" b="1" dirty="0"/>
          </a:p>
          <a:p>
            <a:pPr algn="ctr"/>
            <a:r>
              <a:rPr lang="sv-SE" b="1" u="sng" dirty="0"/>
              <a:t>Förtroende för klubbens ledare</a:t>
            </a:r>
          </a:p>
          <a:p>
            <a:pPr algn="ctr"/>
            <a:br>
              <a:rPr lang="sv-SE" sz="600" dirty="0"/>
            </a:br>
            <a:r>
              <a:rPr lang="sv-SE" dirty="0"/>
              <a:t>När medlemmar känner att de kan påverka klubben, deras klubbledare är öppna för deras idéer och när de litar på att ledarna fattar bra beslut för klubben.</a:t>
            </a:r>
            <a:endParaRPr lang="sv-SE" b="1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313EB3B-F694-FA2B-E72F-BE31F357A64F}"/>
              </a:ext>
            </a:extLst>
          </p:cNvPr>
          <p:cNvSpPr txBox="1"/>
          <p:nvPr/>
        </p:nvSpPr>
        <p:spPr>
          <a:xfrm rot="10800000" flipH="1" flipV="1">
            <a:off x="7945891" y="4513880"/>
            <a:ext cx="3756064" cy="1661993"/>
          </a:xfrm>
          <a:prstGeom prst="rect">
            <a:avLst/>
          </a:prstGeom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v-SE" sz="600" b="1" u="sng" dirty="0"/>
          </a:p>
          <a:p>
            <a:pPr algn="ctr"/>
            <a:r>
              <a:rPr lang="sv-SE" b="1" u="sng" dirty="0"/>
              <a:t>Personliga tillväxtmöjligheter</a:t>
            </a:r>
          </a:p>
          <a:p>
            <a:pPr algn="ctr"/>
            <a:endParaRPr lang="sv-SE" sz="600" dirty="0"/>
          </a:p>
          <a:p>
            <a:pPr algn="ctr"/>
            <a:r>
              <a:rPr lang="sv-SE" dirty="0"/>
              <a:t>När medlemmar känner att deras klubb och Rotary erbjuder sätt för dem att växa och utveckla deras kompetens</a:t>
            </a:r>
            <a:endParaRPr lang="sv-SE" b="1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64B5605-3624-9225-A9CE-89A1FE5F559B}"/>
              </a:ext>
            </a:extLst>
          </p:cNvPr>
          <p:cNvSpPr txBox="1"/>
          <p:nvPr/>
        </p:nvSpPr>
        <p:spPr>
          <a:xfrm rot="10800000" flipH="1" flipV="1">
            <a:off x="4186701" y="5119467"/>
            <a:ext cx="3456000" cy="1661993"/>
          </a:xfrm>
          <a:prstGeom prst="rect">
            <a:avLst/>
          </a:prstGeom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v-SE" sz="600" b="1" dirty="0"/>
          </a:p>
          <a:p>
            <a:pPr algn="ctr"/>
            <a:r>
              <a:rPr lang="sv-SE" b="1" u="sng" dirty="0"/>
              <a:t>Kontakter och relationer</a:t>
            </a:r>
          </a:p>
          <a:p>
            <a:pPr algn="ctr"/>
            <a:endParaRPr lang="sv-SE" sz="600" dirty="0"/>
          </a:p>
          <a:p>
            <a:pPr algn="ctr"/>
            <a:r>
              <a:rPr lang="sv-SE" dirty="0"/>
              <a:t>När medlemmar känner att de har skapat värdefulla relationer genom Rotary</a:t>
            </a:r>
            <a:endParaRPr lang="sv-SE" b="1" dirty="0"/>
          </a:p>
          <a:p>
            <a:pPr algn="ctr"/>
            <a:endParaRPr lang="sv-SE" b="1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D994A93-0B78-D134-03C3-E9E9B61F5F22}"/>
              </a:ext>
            </a:extLst>
          </p:cNvPr>
          <p:cNvSpPr txBox="1"/>
          <p:nvPr/>
        </p:nvSpPr>
        <p:spPr>
          <a:xfrm rot="10800000" flipH="1" flipV="1">
            <a:off x="704262" y="4537537"/>
            <a:ext cx="2956902" cy="1661993"/>
          </a:xfrm>
          <a:prstGeom prst="rect">
            <a:avLst/>
          </a:prstGeom>
          <a:effectLst>
            <a:softEdge rad="50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sv-SE" sz="600" b="1" dirty="0"/>
          </a:p>
          <a:p>
            <a:pPr algn="ctr"/>
            <a:r>
              <a:rPr lang="sv-SE" b="1" u="sng" dirty="0"/>
              <a:t>Meningsfull service</a:t>
            </a:r>
          </a:p>
          <a:p>
            <a:pPr algn="ctr"/>
            <a:endParaRPr lang="sv-SE" sz="600" dirty="0"/>
          </a:p>
          <a:p>
            <a:pPr algn="ctr"/>
            <a:r>
              <a:rPr lang="sv-SE" dirty="0"/>
              <a:t>När medlemmar känner att den tjänst som deras klubb gör, gör skillnad i världen och i deras samhälle.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788633A-4D1A-D8F8-D83C-DEF06B68A786}"/>
              </a:ext>
            </a:extLst>
          </p:cNvPr>
          <p:cNvGrpSpPr/>
          <p:nvPr/>
        </p:nvGrpSpPr>
        <p:grpSpPr>
          <a:xfrm>
            <a:off x="4301192" y="1803149"/>
            <a:ext cx="3204000" cy="1836000"/>
            <a:chOff x="4554583" y="2965269"/>
            <a:chExt cx="3082835" cy="1554480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43B14AC2-C47C-5EA5-47F3-B6F24522BF97}"/>
                </a:ext>
              </a:extLst>
            </p:cNvPr>
            <p:cNvSpPr/>
            <p:nvPr/>
          </p:nvSpPr>
          <p:spPr>
            <a:xfrm>
              <a:off x="4554583" y="2965269"/>
              <a:ext cx="3082835" cy="15544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DCE257E1-3843-C6F3-603D-5811259EA763}"/>
                </a:ext>
              </a:extLst>
            </p:cNvPr>
            <p:cNvSpPr txBox="1"/>
            <p:nvPr/>
          </p:nvSpPr>
          <p:spPr>
            <a:xfrm rot="10800000" flipH="1" flipV="1">
              <a:off x="4908205" y="3424088"/>
              <a:ext cx="2375589" cy="6463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v-SE" b="1" dirty="0">
                  <a:solidFill>
                    <a:schemeClr val="tx1"/>
                  </a:solidFill>
                </a:rPr>
                <a:t>Vad utgör klubbupplevelsen?</a:t>
              </a:r>
            </a:p>
          </p:txBody>
        </p:sp>
      </p:grp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63EB62AE-528C-2313-5328-A378A3468FD1}"/>
              </a:ext>
            </a:extLst>
          </p:cNvPr>
          <p:cNvCxnSpPr>
            <a:cxnSpLocks/>
            <a:stCxn id="6" idx="3"/>
            <a:endCxn id="9" idx="2"/>
          </p:cNvCxnSpPr>
          <p:nvPr/>
        </p:nvCxnSpPr>
        <p:spPr>
          <a:xfrm flipV="1">
            <a:off x="3612883" y="2721149"/>
            <a:ext cx="688309" cy="495124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8F171B13-2357-73A7-B7B1-5A38B4EB6540}"/>
              </a:ext>
            </a:extLst>
          </p:cNvPr>
          <p:cNvCxnSpPr>
            <a:cxnSpLocks/>
            <a:stCxn id="7" idx="1"/>
            <a:endCxn id="9" idx="6"/>
          </p:cNvCxnSpPr>
          <p:nvPr/>
        </p:nvCxnSpPr>
        <p:spPr>
          <a:xfrm flipH="1" flipV="1">
            <a:off x="7505192" y="2721149"/>
            <a:ext cx="440699" cy="495124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89CD92AA-9574-1A43-6BF7-CD99CA4378C9}"/>
              </a:ext>
            </a:extLst>
          </p:cNvPr>
          <p:cNvCxnSpPr>
            <a:cxnSpLocks/>
            <a:stCxn id="8" idx="1"/>
            <a:endCxn id="9" idx="5"/>
          </p:cNvCxnSpPr>
          <p:nvPr/>
        </p:nvCxnSpPr>
        <p:spPr>
          <a:xfrm flipH="1" flipV="1">
            <a:off x="7035977" y="3370273"/>
            <a:ext cx="909914" cy="1974604"/>
          </a:xfrm>
          <a:prstGeom prst="line">
            <a:avLst/>
          </a:prstGeom>
          <a:ln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9C9212B8-992D-9BE6-2DDF-836F0490B2CE}"/>
              </a:ext>
            </a:extLst>
          </p:cNvPr>
          <p:cNvCxnSpPr>
            <a:cxnSpLocks/>
            <a:stCxn id="10" idx="0"/>
            <a:endCxn id="9" idx="4"/>
          </p:cNvCxnSpPr>
          <p:nvPr/>
        </p:nvCxnSpPr>
        <p:spPr>
          <a:xfrm flipH="1" flipV="1">
            <a:off x="5903192" y="3639149"/>
            <a:ext cx="11509" cy="1480318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AA885B34-544E-28AA-C31B-561FCAAC53F0}"/>
              </a:ext>
            </a:extLst>
          </p:cNvPr>
          <p:cNvCxnSpPr>
            <a:cxnSpLocks/>
            <a:stCxn id="11" idx="3"/>
            <a:endCxn id="9" idx="3"/>
          </p:cNvCxnSpPr>
          <p:nvPr/>
        </p:nvCxnSpPr>
        <p:spPr>
          <a:xfrm flipV="1">
            <a:off x="3661164" y="3370273"/>
            <a:ext cx="1109243" cy="199826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E9F0D2-87E6-7323-0E5D-6BCE0821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rotarian sade en gång…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F0F19E-81B0-B38B-6745-6451DD379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i="1" dirty="0"/>
              <a:t>Vi rekryterar inte… </a:t>
            </a:r>
          </a:p>
          <a:p>
            <a:pPr marL="0" indent="0">
              <a:buNone/>
            </a:pPr>
            <a:r>
              <a:rPr lang="sv-SE" sz="4400" i="1" dirty="0"/>
              <a:t>	vi attrahera nya medlemmar…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3897873-5096-EFEE-4724-F8C88388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Attrahera rätt talanger">
            <a:extLst>
              <a:ext uri="{FF2B5EF4-FFF2-40B4-BE49-F238E27FC236}">
                <a16:creationId xmlns:a16="http://schemas.microsoft.com/office/drawing/2014/main" id="{6F6D0F76-6C89-0F92-1B1E-C50B028D1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0"/>
          <a:stretch/>
        </p:blipFill>
        <p:spPr bwMode="auto">
          <a:xfrm>
            <a:off x="5617966" y="3951721"/>
            <a:ext cx="6552000" cy="288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105B8E-AFEE-8A1F-7B8D-37FFB560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 Avgift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Bildobjekt 5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954C05CF-A587-E85F-D6F8-FA6B8F595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446" y="158711"/>
            <a:ext cx="4824000" cy="6496974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1F084F-9995-C776-6FAA-E0798269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8FD5633-E8A1-2D25-9EFA-BE18C92995FD}"/>
              </a:ext>
            </a:extLst>
          </p:cNvPr>
          <p:cNvSpPr txBox="1"/>
          <p:nvPr/>
        </p:nvSpPr>
        <p:spPr>
          <a:xfrm>
            <a:off x="717422" y="5376231"/>
            <a:ext cx="48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mer information se </a:t>
            </a:r>
            <a:r>
              <a:rPr lang="sv-SE" sz="1800" u="sng" dirty="0">
                <a:solidFill>
                  <a:srgbClr val="467886"/>
                </a:solidFill>
                <a:effectLst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https://www.rotary.org/en/annual-report-2023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530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D05079-6E6C-4447-5149-70EDE85A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Vem </a:t>
            </a:r>
            <a:r>
              <a:rPr lang="en-US" sz="4800" dirty="0" err="1">
                <a:solidFill>
                  <a:schemeClr val="tx1"/>
                </a:solidFill>
              </a:rPr>
              <a:t>är</a:t>
            </a:r>
            <a:r>
              <a:rPr lang="en-US" sz="4800" dirty="0">
                <a:solidFill>
                  <a:schemeClr val="tx1"/>
                </a:solidFill>
              </a:rPr>
              <a:t> jag?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1B0CA4-67AF-9DCD-AE99-4BC4014C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64144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US" sz="2200" dirty="0" err="1">
                <a:solidFill>
                  <a:schemeClr val="tx1"/>
                </a:solidFill>
              </a:rPr>
              <a:t>Född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Åbo</a:t>
            </a:r>
            <a:r>
              <a:rPr lang="en-US" sz="2200" dirty="0">
                <a:solidFill>
                  <a:schemeClr val="tx1"/>
                </a:solidFill>
              </a:rPr>
              <a:t> den 9 </a:t>
            </a:r>
            <a:r>
              <a:rPr lang="en-US" sz="2200" dirty="0" err="1">
                <a:solidFill>
                  <a:schemeClr val="tx1"/>
                </a:solidFill>
              </a:rPr>
              <a:t>maj</a:t>
            </a:r>
            <a:r>
              <a:rPr lang="en-US" sz="2200" dirty="0">
                <a:solidFill>
                  <a:schemeClr val="tx1"/>
                </a:solidFill>
              </a:rPr>
              <a:t> 1969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Uppväxt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på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Åland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Gift </a:t>
            </a:r>
            <a:r>
              <a:rPr lang="en-US" sz="2200" dirty="0" err="1">
                <a:solidFill>
                  <a:schemeClr val="tx1"/>
                </a:solidFill>
              </a:rPr>
              <a:t>och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har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två</a:t>
            </a:r>
            <a:r>
              <a:rPr lang="en-US" sz="2200" dirty="0">
                <a:solidFill>
                  <a:schemeClr val="tx1"/>
                </a:solidFill>
              </a:rPr>
              <a:t> barn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Ingenjör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elektroteknik</a:t>
            </a:r>
            <a:r>
              <a:rPr lang="en-US" sz="2200" dirty="0">
                <a:solidFill>
                  <a:schemeClr val="tx1"/>
                </a:solidFill>
              </a:rPr>
              <a:t> 1993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Egenföretagare</a:t>
            </a:r>
            <a:r>
              <a:rPr lang="en-US" sz="2200" dirty="0">
                <a:solidFill>
                  <a:schemeClr val="tx1"/>
                </a:solidFill>
              </a:rPr>
              <a:t> sedan 2003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Flyttade</a:t>
            </a:r>
            <a:r>
              <a:rPr lang="en-US" sz="2200" dirty="0">
                <a:solidFill>
                  <a:schemeClr val="tx1"/>
                </a:solidFill>
              </a:rPr>
              <a:t> till Sverige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nov-2004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Täby</a:t>
            </a:r>
            <a:r>
              <a:rPr lang="en-US" sz="2200" dirty="0">
                <a:solidFill>
                  <a:schemeClr val="tx1"/>
                </a:solidFill>
              </a:rPr>
              <a:t> Rotaryklubb 2013-09-09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Fil.kandidat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företagsekonomi</a:t>
            </a:r>
            <a:r>
              <a:rPr lang="en-US" sz="2200" dirty="0">
                <a:solidFill>
                  <a:schemeClr val="tx1"/>
                </a:solidFill>
              </a:rPr>
              <a:t> 2017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President 2017-18</a:t>
            </a:r>
          </a:p>
          <a:p>
            <a:r>
              <a:rPr lang="en-US" sz="2200" dirty="0">
                <a:solidFill>
                  <a:schemeClr val="tx1"/>
                </a:solidFill>
              </a:rPr>
              <a:t>Major Donor </a:t>
            </a:r>
            <a:r>
              <a:rPr lang="en-US" sz="2200" dirty="0" err="1">
                <a:solidFill>
                  <a:schemeClr val="tx1"/>
                </a:solidFill>
              </a:rPr>
              <a:t>och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medlem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PHS 2019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Skattmästare</a:t>
            </a:r>
            <a:r>
              <a:rPr lang="en-US" sz="2200" dirty="0">
                <a:solidFill>
                  <a:schemeClr val="tx1"/>
                </a:solidFill>
              </a:rPr>
              <a:t> D2350 </a:t>
            </a:r>
            <a:r>
              <a:rPr lang="en-US" sz="2200" dirty="0" err="1">
                <a:solidFill>
                  <a:schemeClr val="tx1"/>
                </a:solidFill>
              </a:rPr>
              <a:t>år</a:t>
            </a:r>
            <a:r>
              <a:rPr lang="en-US" sz="2200" dirty="0">
                <a:solidFill>
                  <a:schemeClr val="tx1"/>
                </a:solidFill>
              </a:rPr>
              <a:t> 2019-22</a:t>
            </a:r>
          </a:p>
          <a:p>
            <a:r>
              <a:rPr lang="en-US" sz="2200" dirty="0">
                <a:solidFill>
                  <a:schemeClr val="tx1"/>
                </a:solidFill>
              </a:rPr>
              <a:t>DG 2355 </a:t>
            </a:r>
            <a:r>
              <a:rPr lang="en-US" sz="2200" dirty="0" err="1">
                <a:solidFill>
                  <a:schemeClr val="tx1"/>
                </a:solidFill>
              </a:rPr>
              <a:t>år</a:t>
            </a:r>
            <a:r>
              <a:rPr lang="en-US" sz="2200" dirty="0">
                <a:solidFill>
                  <a:schemeClr val="tx1"/>
                </a:solidFill>
              </a:rPr>
              <a:t> 2024-25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6" name="Platshållare för innehåll 5" descr="En bild som visar bebis, småbarn, Människoansikte, barn&#10;&#10;Automatiskt genererad beskrivning">
            <a:extLst>
              <a:ext uri="{FF2B5EF4-FFF2-40B4-BE49-F238E27FC236}">
                <a16:creationId xmlns:a16="http://schemas.microsoft.com/office/drawing/2014/main" id="{92FD37C9-4522-A112-FCFB-AEF002F0D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87ED69-37FE-17C1-5AE3-243349DF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59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Distrikt</a:t>
            </a:r>
            <a:r>
              <a:rPr lang="en-US" dirty="0"/>
              <a:t> 2355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53" y="1799997"/>
            <a:ext cx="11506199" cy="3836989"/>
          </a:xfrm>
        </p:spPr>
        <p:txBody>
          <a:bodyPr>
            <a:normAutofit/>
          </a:bodyPr>
          <a:lstStyle/>
          <a:p>
            <a:r>
              <a:rPr lang="en-US" sz="2800" dirty="0"/>
              <a:t>59 </a:t>
            </a:r>
            <a:r>
              <a:rPr lang="en-US" sz="2800" dirty="0" err="1"/>
              <a:t>klubbar</a:t>
            </a:r>
            <a:r>
              <a:rPr lang="en-US" sz="2800" dirty="0"/>
              <a:t> den 1 </a:t>
            </a:r>
            <a:r>
              <a:rPr lang="en-US" sz="2800" dirty="0" err="1"/>
              <a:t>juli</a:t>
            </a:r>
            <a:r>
              <a:rPr lang="en-US" sz="2800" dirty="0"/>
              <a:t> 2024</a:t>
            </a:r>
          </a:p>
          <a:p>
            <a:r>
              <a:rPr lang="en-US" sz="2800" dirty="0"/>
              <a:t>2459 </a:t>
            </a:r>
            <a:r>
              <a:rPr lang="en-US" sz="2800" dirty="0" err="1"/>
              <a:t>medlemmar</a:t>
            </a:r>
            <a:r>
              <a:rPr lang="en-US" sz="2800" dirty="0"/>
              <a:t> den 1 </a:t>
            </a:r>
            <a:r>
              <a:rPr lang="en-US" sz="2800" dirty="0" err="1"/>
              <a:t>juli</a:t>
            </a:r>
            <a:r>
              <a:rPr lang="en-US" sz="2800" dirty="0"/>
              <a:t> 2024</a:t>
            </a:r>
          </a:p>
          <a:p>
            <a:r>
              <a:rPr lang="en-US" sz="2800" dirty="0" err="1"/>
              <a:t>Sveriges</a:t>
            </a:r>
            <a:r>
              <a:rPr lang="en-US" sz="2800" dirty="0"/>
              <a:t> </a:t>
            </a:r>
            <a:r>
              <a:rPr lang="en-US" sz="2800" dirty="0" err="1"/>
              <a:t>minsta</a:t>
            </a:r>
            <a:r>
              <a:rPr lang="en-US" sz="2800" dirty="0"/>
              <a:t> </a:t>
            </a:r>
            <a:r>
              <a:rPr lang="en-US" sz="2800" dirty="0" err="1"/>
              <a:t>distrikt</a:t>
            </a:r>
            <a:r>
              <a:rPr lang="en-US" sz="2800" dirty="0"/>
              <a:t> till </a:t>
            </a:r>
            <a:r>
              <a:rPr lang="en-US" sz="2800" dirty="0" err="1"/>
              <a:t>ytan</a:t>
            </a:r>
            <a:endParaRPr lang="en-US" sz="2800" dirty="0"/>
          </a:p>
          <a:p>
            <a:r>
              <a:rPr lang="en-US" sz="2800" dirty="0" err="1"/>
              <a:t>Fjärde</a:t>
            </a:r>
            <a:r>
              <a:rPr lang="en-US" sz="2800" dirty="0"/>
              <a:t> </a:t>
            </a:r>
            <a:r>
              <a:rPr lang="en-US" sz="2800" dirty="0" err="1"/>
              <a:t>största</a:t>
            </a:r>
            <a:r>
              <a:rPr lang="en-US" sz="2800" dirty="0"/>
              <a:t> </a:t>
            </a:r>
            <a:r>
              <a:rPr lang="en-US" sz="2800" dirty="0" err="1"/>
              <a:t>distrikt</a:t>
            </a:r>
            <a:r>
              <a:rPr lang="en-US" sz="2800" dirty="0"/>
              <a:t> (</a:t>
            </a:r>
            <a:r>
              <a:rPr lang="en-US" sz="2800" dirty="0" err="1"/>
              <a:t>medlemmar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Bildobjekt 3" descr="En bild som visar text, karta&#10;&#10;Automatiskt genererad beskrivning">
            <a:extLst>
              <a:ext uri="{FF2B5EF4-FFF2-40B4-BE49-F238E27FC236}">
                <a16:creationId xmlns:a16="http://schemas.microsoft.com/office/drawing/2014/main" id="{EC131AE4-0AFE-13E8-1D76-98F2EE1B2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36" y="1670983"/>
            <a:ext cx="3888000" cy="505431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F09C72E-70DF-7C7A-0ABF-A0B3DD8F2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805" y="4222328"/>
            <a:ext cx="3492000" cy="2030797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7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EE55AA-E3A9-6D3A-7C9B-1344D0A8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Distriktets mål 2024-2025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FB174A-1E90-067A-0715-BD1860E13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sz="2800" dirty="0">
                <a:latin typeface="Aptos Display" panose="020B0004020202020204" pitchFamily="34" charset="0"/>
              </a:rPr>
              <a:t>Guvernören ska hjälpa till att starta minst 4 nya klubbar</a:t>
            </a:r>
          </a:p>
          <a:p>
            <a:pPr marL="0" indent="0" algn="ctr">
              <a:buNone/>
            </a:pPr>
            <a:endParaRPr lang="sv-SE" sz="2800" dirty="0">
              <a:latin typeface="Aptos Display" panose="020B0004020202020204" pitchFamily="34" charset="0"/>
            </a:endParaRPr>
          </a:p>
          <a:p>
            <a:pPr marL="0" indent="0" algn="ctr">
              <a:buNone/>
            </a:pPr>
            <a:r>
              <a:rPr lang="sv-SE" sz="2800" dirty="0">
                <a:latin typeface="Aptos Display" panose="020B0004020202020204" pitchFamily="34" charset="0"/>
              </a:rPr>
              <a:t>En nettoökning av minst 100 klubbmedlemmar</a:t>
            </a:r>
            <a:r>
              <a:rPr lang="sv-SE" sz="2800" dirty="0">
                <a:solidFill>
                  <a:schemeClr val="bg1"/>
                </a:solidFill>
                <a:latin typeface="Aptos Display" panose="020B0004020202020204" pitchFamily="34" charset="0"/>
              </a:rPr>
              <a:t>…..……..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4D6DE68-63FF-4F3F-78B3-C9633116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4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191801-5FC7-F5CE-EFB9-59DF541B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driv projekt med bidrag</a:t>
            </a:r>
            <a:br>
              <a:rPr lang="sv-SE" dirty="0"/>
            </a:br>
            <a:r>
              <a:rPr lang="sv-SE" dirty="0"/>
              <a:t>- </a:t>
            </a:r>
            <a:r>
              <a:rPr lang="sv-SE" cap="none" dirty="0"/>
              <a:t>betala inte allt själv!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9E097D-0432-1F73-4C92-BC95EFB8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9A906380-025A-CD86-33FA-CE6AE4044A07}"/>
              </a:ext>
            </a:extLst>
          </p:cNvPr>
          <p:cNvGrpSpPr/>
          <p:nvPr/>
        </p:nvGrpSpPr>
        <p:grpSpPr>
          <a:xfrm>
            <a:off x="1843445" y="2552286"/>
            <a:ext cx="8505110" cy="2722920"/>
            <a:chOff x="1979879" y="2081634"/>
            <a:chExt cx="8505110" cy="272292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B434713-2C4A-3C75-41E4-CB3B970E6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879" y="2081634"/>
              <a:ext cx="3456000" cy="272292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3D5FA5DF-E4E7-5E43-5083-F7A62CD35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6989" y="2789200"/>
              <a:ext cx="3348000" cy="1059260"/>
            </a:xfrm>
            <a:prstGeom prst="rect">
              <a:avLst/>
            </a:prstGeom>
          </p:spPr>
        </p:pic>
        <p:cxnSp>
          <p:nvCxnSpPr>
            <p:cNvPr id="14" name="Rak pilkoppling 13">
              <a:extLst>
                <a:ext uri="{FF2B5EF4-FFF2-40B4-BE49-F238E27FC236}">
                  <a16:creationId xmlns:a16="http://schemas.microsoft.com/office/drawing/2014/main" id="{B930615B-D328-604B-AB58-6BA9515D1E05}"/>
                </a:ext>
              </a:extLst>
            </p:cNvPr>
            <p:cNvCxnSpPr>
              <a:cxnSpLocks/>
            </p:cNvCxnSpPr>
            <p:nvPr/>
          </p:nvCxnSpPr>
          <p:spPr>
            <a:xfrm>
              <a:off x="5299113" y="2467778"/>
              <a:ext cx="1837876" cy="642578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D7CCB142-5655-9735-C0EB-F9999E3405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9113" y="3263407"/>
              <a:ext cx="1821168" cy="553527"/>
            </a:xfrm>
            <a:prstGeom prst="straightConnector1">
              <a:avLst/>
            </a:prstGeom>
            <a:ln w="57150">
              <a:solidFill>
                <a:srgbClr val="F7A8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702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694AA3-258A-CC1F-90E6-2F98E17FC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Stephanie </a:t>
            </a:r>
            <a:r>
              <a:rPr lang="en-US" dirty="0" err="1">
                <a:solidFill>
                  <a:schemeClr val="tx1"/>
                </a:solidFill>
              </a:rPr>
              <a:t>Urchick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RI President 2024-25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603F88-20AE-0284-C649-BEDE5F25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2200" dirty="0" err="1">
                <a:solidFill>
                  <a:schemeClr val="tx1"/>
                </a:solidFill>
                <a:effectLst/>
              </a:rPr>
              <a:t>Enligt</a:t>
            </a:r>
            <a:r>
              <a:rPr lang="en-US" sz="2200" dirty="0">
                <a:solidFill>
                  <a:schemeClr val="tx1"/>
                </a:solidFill>
                <a:effectLst/>
              </a:rPr>
              <a:t> Stephanie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skapar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medlemmar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magin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genom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varje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utfört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projekt</a:t>
            </a:r>
            <a:r>
              <a:rPr lang="en-US" sz="2200" dirty="0">
                <a:solidFill>
                  <a:schemeClr val="tx1"/>
                </a:solidFill>
                <a:effectLst/>
              </a:rPr>
              <a:t>,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varje</a:t>
            </a:r>
            <a:r>
              <a:rPr lang="en-US" sz="2200" dirty="0">
                <a:solidFill>
                  <a:schemeClr val="tx1"/>
                </a:solidFill>
                <a:effectLst/>
              </a:rPr>
              <a:t> dollar vi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donerar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och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genom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varje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ny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medlem</a:t>
            </a:r>
            <a:r>
              <a:rPr lang="en-US" sz="2200" dirty="0">
                <a:solidFill>
                  <a:schemeClr val="tx1"/>
                </a:solidFill>
                <a:effectLst/>
              </a:rPr>
              <a:t> </a:t>
            </a:r>
            <a:r>
              <a:rPr lang="en-US" sz="220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2200" dirty="0">
                <a:solidFill>
                  <a:schemeClr val="tx1"/>
                </a:solidFill>
                <a:effectLst/>
              </a:rPr>
              <a:t> Rotary. </a:t>
            </a:r>
          </a:p>
          <a:p>
            <a:pPr marL="0"/>
            <a:endParaRPr lang="en-US" sz="2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E64575A-6F05-1B7B-6B38-CD9D6C056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7A94E25-127B-4C48-AF96-44BA7B823777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Bildobjekt 14" descr="En bild som visar Grafik, grafisk design&#10;&#10;Automatiskt genererad beskrivning">
            <a:extLst>
              <a:ext uri="{FF2B5EF4-FFF2-40B4-BE49-F238E27FC236}">
                <a16:creationId xmlns:a16="http://schemas.microsoft.com/office/drawing/2014/main" id="{125A2844-B92A-BEE8-CB0C-2C9C3EEB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39" y="4035119"/>
            <a:ext cx="4176000" cy="2470742"/>
          </a:xfrm>
          <a:prstGeom prst="rect">
            <a:avLst/>
          </a:prstGeom>
        </p:spPr>
      </p:pic>
      <p:pic>
        <p:nvPicPr>
          <p:cNvPr id="6" name="Bildobjekt 5" descr="En bild som visar person, Människoansikte, leende, vägg&#10;&#10;Automatiskt genererad beskrivning">
            <a:extLst>
              <a:ext uri="{FF2B5EF4-FFF2-40B4-BE49-F238E27FC236}">
                <a16:creationId xmlns:a16="http://schemas.microsoft.com/office/drawing/2014/main" id="{8D55377C-BB1F-83A5-D963-1E11D44B9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"/>
          <a:stretch/>
        </p:blipFill>
        <p:spPr>
          <a:xfrm>
            <a:off x="8026" y="0"/>
            <a:ext cx="4454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29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latshållare för innehåll 7" descr="En bild som visar text, rev, grafisk design, skärmbild&#10;&#10;Automatiskt genererad beskrivning">
            <a:extLst>
              <a:ext uri="{FF2B5EF4-FFF2-40B4-BE49-F238E27FC236}">
                <a16:creationId xmlns:a16="http://schemas.microsoft.com/office/drawing/2014/main" id="{47A86C52-55AD-50C3-A6B7-F1AF65C8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97EF1F5-1648-C232-C179-BA049A38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CA20F33-15EF-B3C7-BBEE-CE4D394C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Bildobjekt 3" descr="En bild som visar text, skärmbild, Teckensnitt, aqua&#10;&#10;Automatiskt genererad beskrivning">
            <a:extLst>
              <a:ext uri="{FF2B5EF4-FFF2-40B4-BE49-F238E27FC236}">
                <a16:creationId xmlns:a16="http://schemas.microsoft.com/office/drawing/2014/main" id="{F1436C85-7FE8-67B1-4A73-89F26750A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8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E4F700-685E-B2BD-EB75-22854480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Varför gå man med i rotary?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ED44CB3-14B9-D41F-F88C-A7C50476D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744" y="2193824"/>
            <a:ext cx="7988711" cy="3930852"/>
          </a:xfr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DEB52B-8A5D-8ECB-EF73-FBA04437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60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384</Words>
  <Application>Microsoft Office PowerPoint</Application>
  <PresentationFormat>Bredbild</PresentationFormat>
  <Paragraphs>84</Paragraphs>
  <Slides>16</Slides>
  <Notes>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Aptos Display</vt:lpstr>
      <vt:lpstr>Arial</vt:lpstr>
      <vt:lpstr>Arial Narrow</vt:lpstr>
      <vt:lpstr>Calibri</vt:lpstr>
      <vt:lpstr>Office Theme</vt:lpstr>
      <vt:lpstr>Presentation</vt:lpstr>
      <vt:lpstr>PowerPoint-presentation</vt:lpstr>
      <vt:lpstr>Vem är jag?</vt:lpstr>
      <vt:lpstr>Distrikt 2355</vt:lpstr>
      <vt:lpstr>Distriktets mål 2024-2025</vt:lpstr>
      <vt:lpstr>driv projekt med bidrag - betala inte allt själv!</vt:lpstr>
      <vt:lpstr>Stephanie Urchick RI President 2024-25</vt:lpstr>
      <vt:lpstr>PowerPoint-presentation</vt:lpstr>
      <vt:lpstr>PowerPoint-presentation</vt:lpstr>
      <vt:lpstr>Varför gå man med i rotary?</vt:lpstr>
      <vt:lpstr>Varför stannar man i rotary?</vt:lpstr>
      <vt:lpstr>Varför lämnar medlemmar rotary</vt:lpstr>
      <vt:lpstr>Medlemmars tillfredsställelse</vt:lpstr>
      <vt:lpstr>PowerPoint-presentation</vt:lpstr>
      <vt:lpstr>Klubbupplevelsen är viktigast</vt:lpstr>
      <vt:lpstr>En rotarian sade en gång…</vt:lpstr>
      <vt:lpstr>RI Avgift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Birgitta Dickson</cp:lastModifiedBy>
  <cp:revision>267</cp:revision>
  <cp:lastPrinted>2019-12-04T20:41:25Z</cp:lastPrinted>
  <dcterms:created xsi:type="dcterms:W3CDTF">2019-11-18T03:22:22Z</dcterms:created>
  <dcterms:modified xsi:type="dcterms:W3CDTF">2024-09-16T08:15:23Z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DF0A9DC4-C0AB-4BB7-8B5C-2EF5B4080242</vt:lpwstr>
  </property>
  <property fmtid="{D5CDD505-2E9C-101B-9397-08002B2CF9AE}" pid="3" name="ArticulatePath">
    <vt:lpwstr>RI_InHouse_Staff_Presentation_Rebuilt_v16</vt:lpwstr>
  </property>
</Properties>
</file>